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6"/>
  </p:notesMasterIdLst>
  <p:sldIdLst>
    <p:sldId id="256" r:id="rId5"/>
    <p:sldId id="257" r:id="rId6"/>
    <p:sldId id="258" r:id="rId7"/>
    <p:sldId id="259" r:id="rId8"/>
    <p:sldId id="260" r:id="rId9"/>
    <p:sldId id="261" r:id="rId10"/>
    <p:sldId id="262" r:id="rId11"/>
    <p:sldId id="263" r:id="rId12"/>
    <p:sldId id="264" r:id="rId13"/>
    <p:sldId id="265" r:id="rId14"/>
    <p:sldId id="268" r:id="rId15"/>
  </p:sldIdLst>
  <p:sldSz cx="12192000" cy="6858000"/>
  <p:notesSz cx="6877050" cy="9163050"/>
  <p:embeddedFontLst>
    <p:embeddedFont>
      <p:font typeface="Calibri" panose="020F0502020204030204" pitchFamily="34" charset="0"/>
      <p:regular r:id="rId17"/>
      <p:bold r:id="rId18"/>
      <p:italic r:id="rId19"/>
      <p:boldItalic r:id="rId20"/>
    </p:embeddedFont>
    <p:embeddedFont>
      <p:font typeface="Franklin Gothic" panose="020B0604020202020204" charset="0"/>
      <p:bold r:id="rId21"/>
    </p:embeddedFont>
    <p:embeddedFont>
      <p:font typeface="Franklin Gothic Book" panose="020B0503020102020204" pitchFamily="34" charset="0"/>
      <p:regular r:id="rId22"/>
      <p:italic r:id="rId23"/>
    </p:embeddedFont>
    <p:embeddedFont>
      <p:font typeface="IBM Plex Sans" panose="020B0503050203000203" pitchFamily="34" charset="0"/>
      <p:regular r:id="rId24"/>
      <p:bold r:id="rId25"/>
      <p:italic r:id="rId26"/>
      <p:boldItalic r:id="rId27"/>
    </p:embeddedFont>
    <p:embeddedFont>
      <p:font typeface="Libre Franklin" pitchFamily="2" charset="0"/>
      <p:regular r:id="rId28"/>
      <p:bold r:id="rId29"/>
      <p:italic r:id="rId30"/>
      <p:boldItalic r:id="rId31"/>
    </p:embeddedFont>
    <p:embeddedFont>
      <p:font typeface="Libre Franklin Black" pitchFamily="2" charset="0"/>
      <p:bold r:id="rId32"/>
      <p:boldItalic r:id="rId33"/>
    </p:embeddedFont>
    <p:embeddedFont>
      <p:font typeface="Times" panose="02020603050405020304" pitchFamily="18"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224">
          <p15:clr>
            <a:srgbClr val="A4A3A4"/>
          </p15:clr>
        </p15:guide>
        <p15:guide id="2" orient="horz" pos="3408">
          <p15:clr>
            <a:srgbClr val="A4A3A4"/>
          </p15:clr>
        </p15:guide>
        <p15:guide id="3" pos="384">
          <p15:clr>
            <a:srgbClr val="A4A3A4"/>
          </p15:clr>
        </p15:guide>
        <p15:guide id="4" pos="7296">
          <p15:clr>
            <a:srgbClr val="A4A3A4"/>
          </p15:clr>
        </p15:guide>
        <p15:guide id="5" orient="horz" pos="864">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hfNURTNVHTkE0nr/fChgXBUlB+A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E7B5F6-9513-5F2C-4C16-9CFFF646DF22}" name="R'Nita V. Rabelais" initials="RVR" userId="R'Nita V. Rabelai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6F4958-D5E2-4F9D-AF6C-0102821B48B3}" v="1" dt="2022-08-23T20:31:11.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78" y="67"/>
      </p:cViewPr>
      <p:guideLst>
        <p:guide orient="horz" pos="4224"/>
        <p:guide orient="horz" pos="3408"/>
        <p:guide pos="384"/>
        <p:guide pos="7296"/>
        <p:guide orient="horz" pos="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customschemas.google.com/relationships/presentationmetadata" Target="metadata"/><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46"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57513" cy="447675"/>
          </a:xfrm>
          <a:prstGeom prst="rect">
            <a:avLst/>
          </a:prstGeom>
          <a:noFill/>
          <a:ln>
            <a:noFill/>
          </a:ln>
        </p:spPr>
        <p:txBody>
          <a:bodyPr spcFirstLastPara="1" wrap="square" lIns="89075" tIns="44525" rIns="89075" bIns="44525" anchor="t" anchorCtr="0">
            <a:noAutofit/>
          </a:bodyPr>
          <a:lstStyle>
            <a:lvl1pPr marR="0" lvl="0" algn="l" rtl="0">
              <a:spcBef>
                <a:spcPts val="0"/>
              </a:spcBef>
              <a:spcAft>
                <a:spcPts val="0"/>
              </a:spcAft>
              <a:buSzPts val="1400"/>
              <a:buNone/>
              <a:defRPr sz="12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3919538" y="0"/>
            <a:ext cx="2957512" cy="447675"/>
          </a:xfrm>
          <a:prstGeom prst="rect">
            <a:avLst/>
          </a:prstGeom>
          <a:noFill/>
          <a:ln>
            <a:noFill/>
          </a:ln>
        </p:spPr>
        <p:txBody>
          <a:bodyPr spcFirstLastPara="1" wrap="square" lIns="89075" tIns="44525" rIns="89075" bIns="44525" anchor="t" anchorCtr="0">
            <a:noAutofit/>
          </a:bodyPr>
          <a:lstStyle>
            <a:lvl1pPr marR="0" lvl="0" algn="r" rtl="0">
              <a:spcBef>
                <a:spcPts val="0"/>
              </a:spcBef>
              <a:spcAft>
                <a:spcPts val="0"/>
              </a:spcAft>
              <a:buSzPts val="1400"/>
              <a:buNone/>
              <a:defRPr sz="12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431800" y="669925"/>
            <a:ext cx="6088063"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887413" y="4319588"/>
            <a:ext cx="5102225" cy="4171950"/>
          </a:xfrm>
          <a:prstGeom prst="rect">
            <a:avLst/>
          </a:prstGeom>
          <a:noFill/>
          <a:ln>
            <a:noFill/>
          </a:ln>
        </p:spPr>
        <p:txBody>
          <a:bodyPr spcFirstLastPara="1" wrap="square" lIns="89075" tIns="44525" rIns="89075" bIns="44525" anchor="t" anchorCtr="0">
            <a:noAutofit/>
          </a:bodyPr>
          <a:lstStyle>
            <a:lvl1pPr marL="457200" marR="0" lvl="0" indent="-228600" algn="l" rtl="0">
              <a:spcBef>
                <a:spcPts val="360"/>
              </a:spcBef>
              <a:spcAft>
                <a:spcPts val="0"/>
              </a:spcAft>
              <a:buSzPts val="1400"/>
              <a:buNone/>
              <a:defRPr sz="1200" b="0" i="0" u="none" strike="noStrike" cap="none">
                <a:solidFill>
                  <a:srgbClr val="333333"/>
                </a:solidFill>
                <a:latin typeface="Times"/>
                <a:ea typeface="Times"/>
                <a:cs typeface="Times"/>
                <a:sym typeface="Times"/>
              </a:defRPr>
            </a:lvl1pPr>
            <a:lvl2pPr marL="914400" marR="0" lvl="1" indent="-228600" algn="l" rtl="0">
              <a:spcBef>
                <a:spcPts val="360"/>
              </a:spcBef>
              <a:spcAft>
                <a:spcPts val="0"/>
              </a:spcAft>
              <a:buSzPts val="1400"/>
              <a:buNone/>
              <a:defRPr sz="1200" b="0" i="0" u="none" strike="noStrike" cap="none">
                <a:solidFill>
                  <a:srgbClr val="333333"/>
                </a:solidFill>
                <a:latin typeface="Times"/>
                <a:ea typeface="Times"/>
                <a:cs typeface="Times"/>
                <a:sym typeface="Times"/>
              </a:defRPr>
            </a:lvl2pPr>
            <a:lvl3pPr marL="1371600" marR="0" lvl="2" indent="-228600" algn="l" rtl="0">
              <a:spcBef>
                <a:spcPts val="360"/>
              </a:spcBef>
              <a:spcAft>
                <a:spcPts val="0"/>
              </a:spcAft>
              <a:buSzPts val="1400"/>
              <a:buNone/>
              <a:defRPr sz="1200" b="0" i="0" u="none" strike="noStrike" cap="none">
                <a:solidFill>
                  <a:srgbClr val="333333"/>
                </a:solidFill>
                <a:latin typeface="Times"/>
                <a:ea typeface="Times"/>
                <a:cs typeface="Times"/>
                <a:sym typeface="Times"/>
              </a:defRPr>
            </a:lvl3pPr>
            <a:lvl4pPr marL="1828800" marR="0" lvl="3" indent="-228600" algn="l" rtl="0">
              <a:spcBef>
                <a:spcPts val="360"/>
              </a:spcBef>
              <a:spcAft>
                <a:spcPts val="0"/>
              </a:spcAft>
              <a:buSzPts val="1400"/>
              <a:buNone/>
              <a:defRPr sz="1200" b="0" i="0" u="none" strike="noStrike" cap="none">
                <a:solidFill>
                  <a:srgbClr val="333333"/>
                </a:solidFill>
                <a:latin typeface="Times"/>
                <a:ea typeface="Times"/>
                <a:cs typeface="Times"/>
                <a:sym typeface="Times"/>
              </a:defRPr>
            </a:lvl4pPr>
            <a:lvl5pPr marL="2286000" marR="0" lvl="4" indent="-228600" algn="l" rtl="0">
              <a:spcBef>
                <a:spcPts val="360"/>
              </a:spcBef>
              <a:spcAft>
                <a:spcPts val="0"/>
              </a:spcAft>
              <a:buSzPts val="1400"/>
              <a:buNone/>
              <a:defRPr sz="1200" b="0" i="0" u="none" strike="noStrike" cap="none">
                <a:solidFill>
                  <a:srgbClr val="333333"/>
                </a:solidFill>
                <a:latin typeface="Times"/>
                <a:ea typeface="Times"/>
                <a:cs typeface="Times"/>
                <a:sym typeface="Times"/>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13788"/>
            <a:ext cx="2957513" cy="447675"/>
          </a:xfrm>
          <a:prstGeom prst="rect">
            <a:avLst/>
          </a:prstGeom>
          <a:noFill/>
          <a:ln>
            <a:noFill/>
          </a:ln>
        </p:spPr>
        <p:txBody>
          <a:bodyPr spcFirstLastPara="1" wrap="square" lIns="89075" tIns="44525" rIns="89075" bIns="44525" anchor="b" anchorCtr="0">
            <a:noAutofit/>
          </a:bodyPr>
          <a:lstStyle>
            <a:lvl1pPr marR="0" lvl="0" algn="l" rtl="0">
              <a:spcBef>
                <a:spcPts val="0"/>
              </a:spcBef>
              <a:spcAft>
                <a:spcPts val="0"/>
              </a:spcAft>
              <a:buSzPts val="1400"/>
              <a:buNone/>
              <a:defRPr sz="12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3919538" y="8713788"/>
            <a:ext cx="2957512" cy="447675"/>
          </a:xfrm>
          <a:prstGeom prst="rect">
            <a:avLst/>
          </a:prstGeom>
          <a:noFill/>
          <a:ln>
            <a:noFill/>
          </a:ln>
        </p:spPr>
        <p:txBody>
          <a:bodyPr spcFirstLastPara="1" wrap="square" lIns="89075" tIns="44525" rIns="89075" bIns="445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a:t>
            </a:fld>
            <a:endParaRPr sz="1200" b="0" i="0" u="none" strike="noStrike" cap="none" dirty="0">
              <a:solidFill>
                <a:schemeClr val="dk1"/>
              </a:solidFill>
              <a:latin typeface="Times"/>
              <a:ea typeface="Times"/>
              <a:cs typeface="Times"/>
              <a:sym typeface="Time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ongress.gov/bill/117th-congress/senate-resolution/410/tex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taysafeonline.org/programs/cybersecurity-champ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887413" y="4319588"/>
            <a:ext cx="5102225" cy="4171950"/>
          </a:xfrm>
          <a:prstGeom prst="rect">
            <a:avLst/>
          </a:prstGeom>
        </p:spPr>
        <p:txBody>
          <a:bodyPr spcFirstLastPara="1" wrap="square" lIns="89075" tIns="44525" rIns="89075" bIns="44525" anchor="t" anchorCtr="0">
            <a:noAutofit/>
          </a:bodyPr>
          <a:lstStyle/>
          <a:p>
            <a:pPr marL="0" lvl="0" indent="0" algn="l" rtl="0">
              <a:spcBef>
                <a:spcPts val="360"/>
              </a:spcBef>
              <a:spcAft>
                <a:spcPts val="0"/>
              </a:spcAft>
              <a:buNone/>
            </a:pPr>
            <a:endParaRPr dirty="0"/>
          </a:p>
        </p:txBody>
      </p:sp>
      <p:sp>
        <p:nvSpPr>
          <p:cNvPr id="108" name="Google Shape;108;p1:notes"/>
          <p:cNvSpPr>
            <a:spLocks noGrp="1" noRot="1" noChangeAspect="1"/>
          </p:cNvSpPr>
          <p:nvPr>
            <p:ph type="sldImg" idx="2"/>
          </p:nvPr>
        </p:nvSpPr>
        <p:spPr>
          <a:xfrm>
            <a:off x="431800" y="669925"/>
            <a:ext cx="6088063"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txBox="1">
            <a:spLocks noGrp="1"/>
          </p:cNvSpPr>
          <p:nvPr>
            <p:ph type="body" idx="1"/>
          </p:nvPr>
        </p:nvSpPr>
        <p:spPr>
          <a:xfrm>
            <a:off x="887413" y="4319588"/>
            <a:ext cx="5102225" cy="4171950"/>
          </a:xfrm>
          <a:prstGeom prst="rect">
            <a:avLst/>
          </a:prstGeom>
        </p:spPr>
        <p:txBody>
          <a:bodyPr spcFirstLastPara="1" wrap="square" lIns="89075" tIns="44525" rIns="89075" bIns="44525" anchor="t" anchorCtr="0">
            <a:noAutofit/>
          </a:bodyPr>
          <a:lstStyle/>
          <a:p>
            <a:pPr marL="0" lvl="0" indent="0" algn="l" rtl="0">
              <a:spcBef>
                <a:spcPts val="360"/>
              </a:spcBef>
              <a:spcAft>
                <a:spcPts val="0"/>
              </a:spcAft>
              <a:buNone/>
            </a:pPr>
            <a:endParaRPr dirty="0"/>
          </a:p>
        </p:txBody>
      </p:sp>
      <p:sp>
        <p:nvSpPr>
          <p:cNvPr id="180" name="Google Shape;180;p10:notes"/>
          <p:cNvSpPr>
            <a:spLocks noGrp="1" noRot="1" noChangeAspect="1"/>
          </p:cNvSpPr>
          <p:nvPr>
            <p:ph type="sldImg" idx="2"/>
          </p:nvPr>
        </p:nvSpPr>
        <p:spPr>
          <a:xfrm>
            <a:off x="431800" y="669925"/>
            <a:ext cx="6088063"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txBox="1">
            <a:spLocks noGrp="1"/>
          </p:cNvSpPr>
          <p:nvPr>
            <p:ph type="body" idx="1"/>
          </p:nvPr>
        </p:nvSpPr>
        <p:spPr>
          <a:xfrm>
            <a:off x="887413" y="4319588"/>
            <a:ext cx="5102225" cy="4171950"/>
          </a:xfrm>
          <a:prstGeom prst="rect">
            <a:avLst/>
          </a:prstGeom>
        </p:spPr>
        <p:txBody>
          <a:bodyPr spcFirstLastPara="1" wrap="square" lIns="89075" tIns="44525" rIns="89075" bIns="44525" anchor="t" anchorCtr="0">
            <a:noAutofit/>
          </a:bodyPr>
          <a:lstStyle/>
          <a:p>
            <a:pPr marL="0" lvl="0" indent="0" algn="l" rtl="0">
              <a:spcBef>
                <a:spcPts val="360"/>
              </a:spcBef>
              <a:spcAft>
                <a:spcPts val="0"/>
              </a:spcAft>
              <a:buNone/>
            </a:pPr>
            <a:endParaRPr dirty="0"/>
          </a:p>
        </p:txBody>
      </p:sp>
      <p:sp>
        <p:nvSpPr>
          <p:cNvPr id="203" name="Google Shape;203;p13:notes"/>
          <p:cNvSpPr>
            <a:spLocks noGrp="1" noRot="1" noChangeAspect="1"/>
          </p:cNvSpPr>
          <p:nvPr>
            <p:ph type="sldImg" idx="2"/>
          </p:nvPr>
        </p:nvSpPr>
        <p:spPr>
          <a:xfrm>
            <a:off x="431800" y="669925"/>
            <a:ext cx="6088063"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431800" y="669925"/>
            <a:ext cx="6088063"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4" name="Google Shape;114;p2:notes"/>
          <p:cNvSpPr txBox="1">
            <a:spLocks noGrp="1"/>
          </p:cNvSpPr>
          <p:nvPr>
            <p:ph type="body" idx="1"/>
          </p:nvPr>
        </p:nvSpPr>
        <p:spPr>
          <a:xfrm>
            <a:off x="887413" y="4319588"/>
            <a:ext cx="5102225" cy="4171950"/>
          </a:xfrm>
          <a:prstGeom prst="rect">
            <a:avLst/>
          </a:prstGeom>
          <a:noFill/>
          <a:ln>
            <a:noFill/>
          </a:ln>
        </p:spPr>
        <p:txBody>
          <a:bodyPr spcFirstLastPara="1" wrap="square" lIns="89075" tIns="44525" rIns="89075" bIns="44525" anchor="t" anchorCtr="0">
            <a:noAutofit/>
          </a:bodyPr>
          <a:lstStyle/>
          <a:p>
            <a:pPr marL="0" marR="0" lvl="0" indent="0" algn="l" rtl="0">
              <a:lnSpc>
                <a:spcPct val="100000"/>
              </a:lnSpc>
              <a:spcBef>
                <a:spcPts val="0"/>
              </a:spcBef>
              <a:spcAft>
                <a:spcPts val="0"/>
              </a:spcAft>
              <a:buClr>
                <a:srgbClr val="16165C"/>
              </a:buClr>
              <a:buSzPts val="1200"/>
              <a:buFont typeface="Libre Franklin"/>
              <a:buNone/>
            </a:pPr>
            <a:r>
              <a:rPr lang="en-US" sz="1200" dirty="0">
                <a:solidFill>
                  <a:srgbClr val="16165C"/>
                </a:solidFill>
                <a:latin typeface="Libre Franklin"/>
                <a:ea typeface="Libre Franklin"/>
                <a:cs typeface="Libre Franklin"/>
                <a:sym typeface="Libre Franklin"/>
              </a:rPr>
              <a:t>In May 2021, President Biden signed Executive Order 14028—Improving the Nation's Cybersecurity—where it was called upon Government and industry partners to strengthen and enhance the security of our Nation’s cyber infrastructure. </a:t>
            </a:r>
            <a:endParaRPr dirty="0"/>
          </a:p>
          <a:p>
            <a:pPr marL="0" marR="0" lvl="0" indent="0" algn="l" rtl="0">
              <a:lnSpc>
                <a:spcPct val="100000"/>
              </a:lnSpc>
              <a:spcBef>
                <a:spcPts val="360"/>
              </a:spcBef>
              <a:spcAft>
                <a:spcPts val="0"/>
              </a:spcAft>
              <a:buClr>
                <a:srgbClr val="333333"/>
              </a:buClr>
              <a:buSzPts val="1200"/>
              <a:buFont typeface="Times"/>
              <a:buNone/>
            </a:pPr>
            <a:endParaRPr b="1" i="0" dirty="0">
              <a:solidFill>
                <a:srgbClr val="16165C"/>
              </a:solidFill>
              <a:latin typeface="Arial"/>
              <a:ea typeface="Arial"/>
              <a:cs typeface="Arial"/>
              <a:sym typeface="Arial"/>
            </a:endParaRPr>
          </a:p>
          <a:p>
            <a:pPr marL="0" marR="0" lvl="0" indent="0" algn="l" rtl="0">
              <a:lnSpc>
                <a:spcPct val="100000"/>
              </a:lnSpc>
              <a:spcBef>
                <a:spcPts val="360"/>
              </a:spcBef>
              <a:spcAft>
                <a:spcPts val="0"/>
              </a:spcAft>
              <a:buClr>
                <a:srgbClr val="16165C"/>
              </a:buClr>
              <a:buSzPts val="1200"/>
              <a:buFont typeface="Arial"/>
              <a:buNone/>
            </a:pPr>
            <a:r>
              <a:rPr lang="en-US" b="1" i="0" dirty="0">
                <a:solidFill>
                  <a:srgbClr val="16165C"/>
                </a:solidFill>
                <a:latin typeface="Arial"/>
                <a:ea typeface="Arial"/>
                <a:cs typeface="Arial"/>
                <a:sym typeface="Arial"/>
              </a:rPr>
              <a:t>S.Res.410 - 117th Congress (2021 - 2022): A resolution supporting the goals and ideals of National Cybersecurity Awareness Month to raise awareness and enhance the state of cybersecurity in the United States.</a:t>
            </a:r>
            <a:r>
              <a:rPr lang="en-US" b="1" dirty="0">
                <a:solidFill>
                  <a:srgbClr val="16165C"/>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 Congress.gov | Library of Congress</a:t>
            </a:r>
            <a:endParaRPr b="1" dirty="0">
              <a:solidFill>
                <a:srgbClr val="16165C"/>
              </a:solidFill>
              <a:latin typeface="Arial"/>
              <a:ea typeface="Arial"/>
              <a:cs typeface="Arial"/>
              <a:sym typeface="Arial"/>
            </a:endParaRPr>
          </a:p>
          <a:p>
            <a:pPr marL="0" marR="0" lvl="0" indent="0" algn="l" rtl="0">
              <a:lnSpc>
                <a:spcPct val="100000"/>
              </a:lnSpc>
              <a:spcBef>
                <a:spcPts val="360"/>
              </a:spcBef>
              <a:spcAft>
                <a:spcPts val="0"/>
              </a:spcAft>
              <a:buClr>
                <a:srgbClr val="333333"/>
              </a:buClr>
              <a:buSzPts val="1200"/>
              <a:buFont typeface="Times"/>
              <a:buNone/>
            </a:pPr>
            <a:r>
              <a:rPr lang="en-US" b="0" dirty="0"/>
              <a:t>10/07/2021 Introduced in Senate</a:t>
            </a:r>
            <a:endParaRPr dirty="0">
              <a:solidFill>
                <a:srgbClr val="16165C"/>
              </a:solidFill>
            </a:endParaRPr>
          </a:p>
          <a:p>
            <a:pPr marL="0" marR="0" lvl="0" indent="0" algn="l" rtl="0">
              <a:lnSpc>
                <a:spcPct val="100000"/>
              </a:lnSpc>
              <a:spcBef>
                <a:spcPts val="360"/>
              </a:spcBef>
              <a:spcAft>
                <a:spcPts val="0"/>
              </a:spcAft>
              <a:buClr>
                <a:srgbClr val="16165C"/>
              </a:buClr>
              <a:buSzPts val="1200"/>
              <a:buFont typeface="Times"/>
              <a:buNone/>
            </a:pPr>
            <a:r>
              <a:rPr lang="en-US" b="0" dirty="0">
                <a:solidFill>
                  <a:srgbClr val="16165C"/>
                </a:solidFill>
              </a:rPr>
              <a:t>11/02/2021 Senate Committee on Homeland Security and Governmental Affairs discharged by Unanimous Consent</a:t>
            </a:r>
            <a:endParaRPr dirty="0"/>
          </a:p>
          <a:p>
            <a:pPr marL="0" marR="0" lvl="0" indent="0" algn="l" rtl="0">
              <a:lnSpc>
                <a:spcPct val="100000"/>
              </a:lnSpc>
              <a:spcBef>
                <a:spcPts val="360"/>
              </a:spcBef>
              <a:spcAft>
                <a:spcPts val="0"/>
              </a:spcAft>
              <a:buClr>
                <a:srgbClr val="16165C"/>
              </a:buClr>
              <a:buSzPts val="1200"/>
              <a:buFont typeface="Times"/>
              <a:buNone/>
            </a:pPr>
            <a:r>
              <a:rPr lang="en-US" b="0" dirty="0">
                <a:solidFill>
                  <a:srgbClr val="16165C"/>
                </a:solidFill>
              </a:rPr>
              <a:t>11/02/2021 Passed/agreed to in Senate: Resolution agreed to in Senate without amendment and with a preamble by Unanimous Consent.</a:t>
            </a:r>
            <a:endParaRPr b="1" i="0" dirty="0">
              <a:solidFill>
                <a:srgbClr val="16165C"/>
              </a:solidFill>
              <a:latin typeface="Arial"/>
              <a:ea typeface="Arial"/>
              <a:cs typeface="Arial"/>
              <a:sym typeface="Arial"/>
            </a:endParaRPr>
          </a:p>
          <a:p>
            <a:pPr marL="0" lvl="0" indent="0" algn="l" rtl="0">
              <a:spcBef>
                <a:spcPts val="360"/>
              </a:spcBef>
              <a:spcAft>
                <a:spcPts val="0"/>
              </a:spcAft>
              <a:buNone/>
            </a:pPr>
            <a:endParaRPr dirty="0">
              <a:solidFill>
                <a:srgbClr val="16165C"/>
              </a:solidFill>
            </a:endParaRPr>
          </a:p>
        </p:txBody>
      </p:sp>
      <p:sp>
        <p:nvSpPr>
          <p:cNvPr id="115" name="Google Shape;115;p2:notes"/>
          <p:cNvSpPr txBox="1">
            <a:spLocks noGrp="1"/>
          </p:cNvSpPr>
          <p:nvPr>
            <p:ph type="sldNum" idx="12"/>
          </p:nvPr>
        </p:nvSpPr>
        <p:spPr>
          <a:xfrm>
            <a:off x="3919538" y="8713788"/>
            <a:ext cx="2957512" cy="447675"/>
          </a:xfrm>
          <a:prstGeom prst="rect">
            <a:avLst/>
          </a:prstGeom>
          <a:noFill/>
          <a:ln>
            <a:noFill/>
          </a:ln>
        </p:spPr>
        <p:txBody>
          <a:bodyPr spcFirstLastPara="1" wrap="square" lIns="89075" tIns="44525" rIns="89075" bIns="44525" anchor="b" anchorCtr="0">
            <a:noAutofit/>
          </a:bodyPr>
          <a:lstStyle/>
          <a:p>
            <a:pPr marL="0" lvl="0" indent="0" algn="r" rtl="0">
              <a:spcBef>
                <a:spcPts val="0"/>
              </a:spcBef>
              <a:spcAft>
                <a:spcPts val="0"/>
              </a:spcAft>
              <a:buNone/>
            </a:pPr>
            <a:fld id="{00000000-1234-1234-1234-123412341234}" type="slidenum">
              <a:rPr lang="en-US"/>
              <a:t>2</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a:spLocks noGrp="1" noRot="1" noChangeAspect="1"/>
          </p:cNvSpPr>
          <p:nvPr>
            <p:ph type="sldImg" idx="2"/>
          </p:nvPr>
        </p:nvSpPr>
        <p:spPr>
          <a:xfrm>
            <a:off x="431800" y="669925"/>
            <a:ext cx="6088063"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 name="Google Shape;122;p3:notes"/>
          <p:cNvSpPr txBox="1">
            <a:spLocks noGrp="1"/>
          </p:cNvSpPr>
          <p:nvPr>
            <p:ph type="body" idx="1"/>
          </p:nvPr>
        </p:nvSpPr>
        <p:spPr>
          <a:xfrm>
            <a:off x="887413" y="4319588"/>
            <a:ext cx="5102225" cy="4171950"/>
          </a:xfrm>
          <a:prstGeom prst="rect">
            <a:avLst/>
          </a:prstGeom>
          <a:noFill/>
          <a:ln>
            <a:noFill/>
          </a:ln>
        </p:spPr>
        <p:txBody>
          <a:bodyPr spcFirstLastPara="1" wrap="square" lIns="89075" tIns="44525" rIns="89075" bIns="44525" anchor="t" anchorCtr="0">
            <a:noAutofit/>
          </a:bodyPr>
          <a:lstStyle/>
          <a:p>
            <a:pPr marL="0" lvl="0" indent="0" algn="l" rtl="0">
              <a:spcBef>
                <a:spcPts val="0"/>
              </a:spcBef>
              <a:spcAft>
                <a:spcPts val="0"/>
              </a:spcAft>
              <a:buNone/>
            </a:pPr>
            <a:r>
              <a:rPr lang="en-US" i="0" dirty="0">
                <a:solidFill>
                  <a:schemeClr val="dk1"/>
                </a:solidFill>
                <a:latin typeface="Arial"/>
                <a:ea typeface="Arial"/>
                <a:cs typeface="Arial"/>
                <a:sym typeface="Arial"/>
              </a:rPr>
              <a:t>The National Cybersecurity Alliance is a non-profit organization on a mission to create a more secure, interconnected world.</a:t>
            </a:r>
            <a:endParaRPr dirty="0">
              <a:solidFill>
                <a:schemeClr val="dk1"/>
              </a:solidFill>
              <a:latin typeface="Arial"/>
              <a:ea typeface="Arial"/>
              <a:cs typeface="Arial"/>
              <a:sym typeface="Arial"/>
            </a:endParaRPr>
          </a:p>
          <a:p>
            <a:pPr marL="0" lvl="0" indent="0" algn="l" rtl="0">
              <a:spcBef>
                <a:spcPts val="360"/>
              </a:spcBef>
              <a:spcAft>
                <a:spcPts val="0"/>
              </a:spcAft>
              <a:buNone/>
            </a:pPr>
            <a:r>
              <a:rPr lang="en-US" i="0" dirty="0">
                <a:solidFill>
                  <a:schemeClr val="dk1"/>
                </a:solidFill>
                <a:latin typeface="Arial"/>
                <a:ea typeface="Arial"/>
                <a:cs typeface="Arial"/>
                <a:sym typeface="Arial"/>
              </a:rPr>
              <a:t>NCA advocates for the safe use of all technology and educate everyone on how best to protect ourselves, our families, and our organizations from cybercrime.</a:t>
            </a:r>
            <a:endParaRPr dirty="0">
              <a:solidFill>
                <a:schemeClr val="dk1"/>
              </a:solidFill>
              <a:latin typeface="Arial"/>
              <a:ea typeface="Arial"/>
              <a:cs typeface="Arial"/>
              <a:sym typeface="Arial"/>
            </a:endParaRPr>
          </a:p>
          <a:p>
            <a:pPr marL="0" lvl="0" indent="0" algn="l" rtl="0">
              <a:spcBef>
                <a:spcPts val="360"/>
              </a:spcBef>
              <a:spcAft>
                <a:spcPts val="0"/>
              </a:spcAft>
              <a:buNone/>
            </a:pPr>
            <a:r>
              <a:rPr lang="en-US" i="0" dirty="0">
                <a:solidFill>
                  <a:schemeClr val="dk1"/>
                </a:solidFill>
                <a:latin typeface="Arial"/>
                <a:ea typeface="Arial"/>
                <a:cs typeface="Arial"/>
                <a:sym typeface="Arial"/>
              </a:rPr>
              <a:t>NCA create strong partnerships between governments and corporations to amplify our message and to foster a greater “digital” good.</a:t>
            </a:r>
            <a:endParaRPr dirty="0">
              <a:solidFill>
                <a:schemeClr val="dk1"/>
              </a:solidFill>
              <a:latin typeface="Arial"/>
              <a:ea typeface="Arial"/>
              <a:cs typeface="Arial"/>
              <a:sym typeface="Arial"/>
            </a:endParaRPr>
          </a:p>
          <a:p>
            <a:pPr marL="0" lvl="0" indent="0" algn="l" rtl="0">
              <a:spcBef>
                <a:spcPts val="360"/>
              </a:spcBef>
              <a:spcAft>
                <a:spcPts val="0"/>
              </a:spcAft>
              <a:buNone/>
            </a:pPr>
            <a:r>
              <a:rPr lang="en-US" i="0" u="none" strike="noStrike" dirty="0">
                <a:solidFill>
                  <a:schemeClr val="dk1"/>
                </a:solidFill>
                <a:latin typeface="Arial"/>
                <a:ea typeface="Arial"/>
                <a:cs typeface="Arial"/>
                <a:sym typeface="Arial"/>
              </a:rPr>
              <a:t>Get Involved</a:t>
            </a:r>
            <a:endParaRPr dirty="0">
              <a:solidFill>
                <a:schemeClr val="dk1"/>
              </a:solidFill>
              <a:latin typeface="Arial"/>
              <a:ea typeface="Arial"/>
              <a:cs typeface="Arial"/>
              <a:sym typeface="Arial"/>
            </a:endParaRPr>
          </a:p>
          <a:p>
            <a:pPr marL="0" lvl="0" indent="0" algn="l" rtl="0">
              <a:spcBef>
                <a:spcPts val="360"/>
              </a:spcBef>
              <a:spcAft>
                <a:spcPts val="0"/>
              </a:spcAft>
              <a:buNone/>
            </a:pPr>
            <a:r>
              <a:rPr lang="en-US" i="0" dirty="0">
                <a:solidFill>
                  <a:schemeClr val="dk1"/>
                </a:solidFill>
                <a:latin typeface="Arial"/>
                <a:ea typeface="Arial"/>
                <a:cs typeface="Arial"/>
                <a:sym typeface="Arial"/>
              </a:rPr>
              <a:t>Everyone can make a difference during Cybersecurity Awareness Month. Whether you have a minute, an hour or a day – or all month long – check out ways you can participate and support Cybersecurity Awareness Month and </a:t>
            </a:r>
            <a:r>
              <a:rPr lang="en-US" b="1" i="0" u="sng" strike="noStrike" dirty="0">
                <a:solidFill>
                  <a:srgbClr val="16165C"/>
                </a:solidFill>
                <a:latin typeface="Arial"/>
                <a:ea typeface="Arial"/>
                <a:cs typeface="Arial"/>
                <a:sym typeface="Arial"/>
                <a:hlinkClick r:id="rId3">
                  <a:extLst>
                    <a:ext uri="{A12FA001-AC4F-418D-AE19-62706E023703}">
                      <ahyp:hlinkClr xmlns:ahyp="http://schemas.microsoft.com/office/drawing/2018/hyperlinkcolor" val="tx"/>
                    </a:ext>
                  </a:extLst>
                </a:hlinkClick>
              </a:rPr>
              <a:t>Become a Cybersecurity Awareness Month Champion</a:t>
            </a:r>
            <a:r>
              <a:rPr lang="en-US" i="0" dirty="0">
                <a:solidFill>
                  <a:schemeClr val="dk1"/>
                </a:solidFill>
                <a:latin typeface="Arial"/>
                <a:ea typeface="Arial"/>
                <a:cs typeface="Arial"/>
                <a:sym typeface="Arial"/>
              </a:rPr>
              <a:t> for free resources to help you build your own campaign!</a:t>
            </a:r>
            <a:r>
              <a:rPr lang="en-US" i="0" dirty="0">
                <a:solidFill>
                  <a:srgbClr val="FFFFFF"/>
                </a:solidFill>
                <a:latin typeface="Arial"/>
                <a:ea typeface="Arial"/>
                <a:cs typeface="Arial"/>
                <a:sym typeface="Arial"/>
              </a:rPr>
              <a:t> </a:t>
            </a:r>
            <a:r>
              <a:rPr lang="en-US" b="1" u="sng" dirty="0">
                <a:solidFill>
                  <a:srgbClr val="16165C"/>
                </a:solidFill>
                <a:latin typeface="Arial"/>
                <a:ea typeface="Arial"/>
                <a:cs typeface="Arial"/>
                <a:sym typeface="Arial"/>
                <a:hlinkClick r:id="rId3">
                  <a:extLst>
                    <a:ext uri="{A12FA001-AC4F-418D-AE19-62706E023703}">
                      <ahyp:hlinkClr xmlns:ahyp="http://schemas.microsoft.com/office/drawing/2018/hyperlinkcolor" val="tx"/>
                    </a:ext>
                  </a:extLst>
                </a:hlinkClick>
              </a:rPr>
              <a:t>Be A Cybersecurity Awareness Month Champion - National Cybersecurity Alliance (staysafeonline.org)</a:t>
            </a:r>
            <a:endParaRPr b="1" i="0" dirty="0">
              <a:solidFill>
                <a:srgbClr val="16165C"/>
              </a:solidFill>
              <a:latin typeface="Arial"/>
              <a:ea typeface="Arial"/>
              <a:cs typeface="Arial"/>
              <a:sym typeface="Arial"/>
            </a:endParaRPr>
          </a:p>
          <a:p>
            <a:pPr marL="0" lvl="0" indent="0" algn="l" rtl="0">
              <a:spcBef>
                <a:spcPts val="360"/>
              </a:spcBef>
              <a:spcAft>
                <a:spcPts val="0"/>
              </a:spcAft>
              <a:buNone/>
            </a:pPr>
            <a:endParaRPr b="0" i="0" dirty="0">
              <a:solidFill>
                <a:srgbClr val="FFFFFF"/>
              </a:solidFill>
              <a:latin typeface="IBM Plex Sans"/>
              <a:ea typeface="IBM Plex Sans"/>
              <a:cs typeface="IBM Plex Sans"/>
              <a:sym typeface="IBM Plex Sans"/>
            </a:endParaRPr>
          </a:p>
          <a:p>
            <a:pPr marL="0" lvl="0" indent="0" algn="l" rtl="0">
              <a:spcBef>
                <a:spcPts val="360"/>
              </a:spcBef>
              <a:spcAft>
                <a:spcPts val="0"/>
              </a:spcAft>
              <a:buNone/>
            </a:pPr>
            <a:endParaRPr dirty="0"/>
          </a:p>
        </p:txBody>
      </p:sp>
      <p:sp>
        <p:nvSpPr>
          <p:cNvPr id="123" name="Google Shape;123;p3:notes"/>
          <p:cNvSpPr txBox="1">
            <a:spLocks noGrp="1"/>
          </p:cNvSpPr>
          <p:nvPr>
            <p:ph type="sldNum" idx="12"/>
          </p:nvPr>
        </p:nvSpPr>
        <p:spPr>
          <a:xfrm>
            <a:off x="3919538" y="8713788"/>
            <a:ext cx="2957512" cy="447675"/>
          </a:xfrm>
          <a:prstGeom prst="rect">
            <a:avLst/>
          </a:prstGeom>
          <a:noFill/>
          <a:ln>
            <a:noFill/>
          </a:ln>
        </p:spPr>
        <p:txBody>
          <a:bodyPr spcFirstLastPara="1" wrap="square" lIns="89075" tIns="44525" rIns="89075" bIns="44525" anchor="b" anchorCtr="0">
            <a:noAutofit/>
          </a:bodyPr>
          <a:lstStyle/>
          <a:p>
            <a:pPr marL="0" lvl="0" indent="0" algn="r" rtl="0">
              <a:spcBef>
                <a:spcPts val="0"/>
              </a:spcBef>
              <a:spcAft>
                <a:spcPts val="0"/>
              </a:spcAft>
              <a:buNone/>
            </a:pPr>
            <a:fld id="{00000000-1234-1234-1234-123412341234}" type="slidenum">
              <a:rPr lang="en-US"/>
              <a:t>3</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a:spLocks noGrp="1" noRot="1" noChangeAspect="1"/>
          </p:cNvSpPr>
          <p:nvPr>
            <p:ph type="sldImg" idx="2"/>
          </p:nvPr>
        </p:nvSpPr>
        <p:spPr>
          <a:xfrm>
            <a:off x="431800" y="669925"/>
            <a:ext cx="6088063"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0" name="Google Shape;130;p4:notes"/>
          <p:cNvSpPr txBox="1">
            <a:spLocks noGrp="1"/>
          </p:cNvSpPr>
          <p:nvPr>
            <p:ph type="body" idx="1"/>
          </p:nvPr>
        </p:nvSpPr>
        <p:spPr>
          <a:xfrm>
            <a:off x="887413" y="4319588"/>
            <a:ext cx="5102225" cy="4171950"/>
          </a:xfrm>
          <a:prstGeom prst="rect">
            <a:avLst/>
          </a:prstGeom>
          <a:noFill/>
          <a:ln>
            <a:noFill/>
          </a:ln>
        </p:spPr>
        <p:txBody>
          <a:bodyPr spcFirstLastPara="1" wrap="square" lIns="89075" tIns="44525" rIns="89075" bIns="44525" anchor="t" anchorCtr="0">
            <a:noAutofit/>
          </a:bodyPr>
          <a:lstStyle/>
          <a:p>
            <a:pPr marL="0" marR="0" lvl="0" indent="0" algn="l" rtl="0">
              <a:lnSpc>
                <a:spcPct val="100000"/>
              </a:lnSpc>
              <a:spcBef>
                <a:spcPts val="0"/>
              </a:spcBef>
              <a:spcAft>
                <a:spcPts val="0"/>
              </a:spcAft>
              <a:buClr>
                <a:srgbClr val="333333"/>
              </a:buClr>
              <a:buSzPts val="1800"/>
              <a:buFont typeface="Libre Franklin"/>
              <a:buNone/>
            </a:pPr>
            <a:r>
              <a:rPr lang="en-US" sz="1800" b="1" dirty="0">
                <a:latin typeface="Libre Franklin"/>
                <a:ea typeface="Libre Franklin"/>
                <a:cs typeface="Libre Franklin"/>
                <a:sym typeface="Libre Franklin"/>
              </a:rPr>
              <a:t>We ask all Americans to “See Yourself in Cyber.” </a:t>
            </a:r>
            <a:r>
              <a:rPr lang="en-US" sz="1800" dirty="0">
                <a:latin typeface="Libre Franklin"/>
                <a:ea typeface="Libre Franklin"/>
                <a:cs typeface="Libre Franklin"/>
                <a:sym typeface="Libre Franklin"/>
              </a:rPr>
              <a:t>Cybersecurity may seem like a large and complex subject, but really, it’s all about people—beginning with you. Whether you are already working in cybersecurity, or you’re a vendor or supplier, an infrastructure owner or operator, a student, a job seeker, or an individual who uses the internet for work, school, or entertainment, you are central to cybersecurity.</a:t>
            </a:r>
            <a:r>
              <a:rPr lang="en-US" sz="1800" b="1" dirty="0">
                <a:latin typeface="Libre Franklin"/>
                <a:ea typeface="Libre Franklin"/>
                <a:cs typeface="Libre Franklin"/>
                <a:sym typeface="Libre Franklin"/>
              </a:rPr>
              <a:t> </a:t>
            </a:r>
            <a:endParaRPr sz="1800" dirty="0">
              <a:latin typeface="Calibri"/>
              <a:ea typeface="Calibri"/>
              <a:cs typeface="Calibri"/>
              <a:sym typeface="Calibri"/>
            </a:endParaRPr>
          </a:p>
          <a:p>
            <a:pPr marL="0" lvl="0" indent="0" algn="l" rtl="0">
              <a:spcBef>
                <a:spcPts val="360"/>
              </a:spcBef>
              <a:spcAft>
                <a:spcPts val="0"/>
              </a:spcAft>
              <a:buNone/>
            </a:pPr>
            <a:endParaRPr dirty="0"/>
          </a:p>
        </p:txBody>
      </p:sp>
      <p:sp>
        <p:nvSpPr>
          <p:cNvPr id="131" name="Google Shape;131;p4:notes"/>
          <p:cNvSpPr txBox="1">
            <a:spLocks noGrp="1"/>
          </p:cNvSpPr>
          <p:nvPr>
            <p:ph type="sldNum" idx="12"/>
          </p:nvPr>
        </p:nvSpPr>
        <p:spPr>
          <a:xfrm>
            <a:off x="3919538" y="8713788"/>
            <a:ext cx="2957512" cy="447675"/>
          </a:xfrm>
          <a:prstGeom prst="rect">
            <a:avLst/>
          </a:prstGeom>
          <a:noFill/>
          <a:ln>
            <a:noFill/>
          </a:ln>
        </p:spPr>
        <p:txBody>
          <a:bodyPr spcFirstLastPara="1" wrap="square" lIns="89075" tIns="44525" rIns="89075" bIns="44525"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a:spLocks noGrp="1" noRot="1" noChangeAspect="1"/>
          </p:cNvSpPr>
          <p:nvPr>
            <p:ph type="sldImg" idx="2"/>
          </p:nvPr>
        </p:nvSpPr>
        <p:spPr>
          <a:xfrm>
            <a:off x="431800" y="669925"/>
            <a:ext cx="6088063"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0" name="Google Shape;140;p5:notes"/>
          <p:cNvSpPr txBox="1">
            <a:spLocks noGrp="1"/>
          </p:cNvSpPr>
          <p:nvPr>
            <p:ph type="body" idx="1"/>
          </p:nvPr>
        </p:nvSpPr>
        <p:spPr>
          <a:xfrm>
            <a:off x="887413" y="4319588"/>
            <a:ext cx="5102225" cy="4171950"/>
          </a:xfrm>
          <a:prstGeom prst="rect">
            <a:avLst/>
          </a:prstGeom>
          <a:noFill/>
          <a:ln>
            <a:noFill/>
          </a:ln>
        </p:spPr>
        <p:txBody>
          <a:bodyPr spcFirstLastPara="1" wrap="square" lIns="89075" tIns="44525" rIns="89075" bIns="44525" anchor="t" anchorCtr="0">
            <a:noAutofit/>
          </a:bodyPr>
          <a:lstStyle/>
          <a:p>
            <a:pPr marL="914400" lvl="0" indent="-355600" algn="l" rtl="0">
              <a:spcBef>
                <a:spcPts val="0"/>
              </a:spcBef>
              <a:spcAft>
                <a:spcPts val="0"/>
              </a:spcAft>
              <a:buClr>
                <a:srgbClr val="000000"/>
              </a:buClr>
              <a:buSzPts val="2000"/>
              <a:buFont typeface="Franklin Gothic"/>
              <a:buAutoNum type="arabicPeriod"/>
            </a:pPr>
            <a:r>
              <a:rPr lang="en-US" sz="1200" dirty="0">
                <a:solidFill>
                  <a:srgbClr val="000000"/>
                </a:solidFill>
                <a:latin typeface="Franklin Gothic"/>
                <a:ea typeface="Franklin Gothic"/>
                <a:cs typeface="Franklin Gothic"/>
                <a:sym typeface="Franklin Gothic"/>
              </a:rPr>
              <a:t>Apply </a:t>
            </a:r>
            <a:r>
              <a:rPr lang="en-US" sz="1200" b="1" dirty="0">
                <a:solidFill>
                  <a:srgbClr val="000000"/>
                </a:solidFill>
                <a:latin typeface="Franklin Gothic"/>
                <a:ea typeface="Franklin Gothic"/>
                <a:cs typeface="Franklin Gothic"/>
                <a:sym typeface="Franklin Gothic"/>
              </a:rPr>
              <a:t>Multi-factor Authentication </a:t>
            </a:r>
            <a:r>
              <a:rPr lang="en-US" sz="1200" dirty="0">
                <a:solidFill>
                  <a:srgbClr val="000000"/>
                </a:solidFill>
                <a:latin typeface="Franklin Gothic"/>
                <a:ea typeface="Franklin Gothic"/>
                <a:cs typeface="Franklin Gothic"/>
                <a:sym typeface="Franklin Gothic"/>
              </a:rPr>
              <a:t>to any accounts needing extra security such as bank accounts, health savings accounts, mutual fund accounts, and more. </a:t>
            </a:r>
            <a:endParaRPr dirty="0"/>
          </a:p>
          <a:p>
            <a:pPr marL="914400" lvl="0" indent="-355600" algn="l" rtl="0">
              <a:spcBef>
                <a:spcPts val="0"/>
              </a:spcBef>
              <a:spcAft>
                <a:spcPts val="0"/>
              </a:spcAft>
              <a:buClr>
                <a:srgbClr val="000000"/>
              </a:buClr>
              <a:buSzPts val="2000"/>
              <a:buFont typeface="Franklin Gothic"/>
              <a:buAutoNum type="arabicPeriod"/>
            </a:pPr>
            <a:r>
              <a:rPr lang="en-US" sz="1200" b="1" dirty="0">
                <a:solidFill>
                  <a:srgbClr val="000000"/>
                </a:solidFill>
                <a:latin typeface="Franklin Gothic"/>
                <a:ea typeface="Franklin Gothic"/>
                <a:cs typeface="Franklin Gothic"/>
                <a:sym typeface="Franklin Gothic"/>
              </a:rPr>
              <a:t>Password managers </a:t>
            </a:r>
            <a:r>
              <a:rPr lang="en-US" sz="1200" dirty="0">
                <a:solidFill>
                  <a:srgbClr val="000000"/>
                </a:solidFill>
                <a:latin typeface="Franklin Gothic"/>
                <a:ea typeface="Franklin Gothic"/>
                <a:cs typeface="Franklin Gothic"/>
                <a:sym typeface="Franklin Gothic"/>
              </a:rPr>
              <a:t>encrypt your passwords keeping them safe from malicious activities and make them easier to find – they are all in one place!  </a:t>
            </a:r>
            <a:endParaRPr dirty="0"/>
          </a:p>
          <a:p>
            <a:pPr marL="914400" lvl="0" indent="-355600" algn="l" rtl="0">
              <a:spcBef>
                <a:spcPts val="0"/>
              </a:spcBef>
              <a:spcAft>
                <a:spcPts val="0"/>
              </a:spcAft>
              <a:buClr>
                <a:srgbClr val="000000"/>
              </a:buClr>
              <a:buSzPts val="2000"/>
              <a:buFont typeface="Franklin Gothic"/>
              <a:buAutoNum type="arabicPeriod"/>
            </a:pPr>
            <a:r>
              <a:rPr lang="en-US" sz="1200" b="1" dirty="0">
                <a:solidFill>
                  <a:srgbClr val="000000"/>
                </a:solidFill>
                <a:latin typeface="Franklin Gothic"/>
                <a:ea typeface="Franklin Gothic"/>
                <a:cs typeface="Franklin Gothic"/>
                <a:sym typeface="Franklin Gothic"/>
              </a:rPr>
              <a:t>Phishing</a:t>
            </a:r>
            <a:r>
              <a:rPr lang="en-US" sz="1200" dirty="0">
                <a:solidFill>
                  <a:srgbClr val="000000"/>
                </a:solidFill>
                <a:latin typeface="Franklin Gothic"/>
                <a:ea typeface="Franklin Gothic"/>
                <a:cs typeface="Franklin Gothic"/>
                <a:sym typeface="Franklin Gothic"/>
              </a:rPr>
              <a:t> is one of the most common types of malware and people often fall victim to these attacks. Understand what they look like and how to report them. (CISA.gov or FBI website is IC3.gov) </a:t>
            </a:r>
            <a:endParaRPr dirty="0"/>
          </a:p>
          <a:p>
            <a:pPr marL="914400" lvl="0" indent="-355600" algn="l" rtl="0">
              <a:spcBef>
                <a:spcPts val="0"/>
              </a:spcBef>
              <a:spcAft>
                <a:spcPts val="0"/>
              </a:spcAft>
              <a:buClr>
                <a:srgbClr val="000000"/>
              </a:buClr>
              <a:buSzPts val="2000"/>
              <a:buFont typeface="Franklin Gothic"/>
              <a:buAutoNum type="arabicPeriod"/>
            </a:pPr>
            <a:r>
              <a:rPr lang="en-US" sz="1200" b="1" dirty="0">
                <a:solidFill>
                  <a:srgbClr val="000000"/>
                </a:solidFill>
                <a:latin typeface="Franklin Gothic"/>
                <a:ea typeface="Franklin Gothic"/>
                <a:cs typeface="Franklin Gothic"/>
                <a:sym typeface="Franklin Gothic"/>
              </a:rPr>
              <a:t>Updated software</a:t>
            </a:r>
            <a:r>
              <a:rPr lang="en-US" sz="1200" dirty="0">
                <a:solidFill>
                  <a:srgbClr val="000000"/>
                </a:solidFill>
                <a:latin typeface="Franklin Gothic"/>
                <a:ea typeface="Franklin Gothic"/>
                <a:cs typeface="Franklin Gothic"/>
                <a:sym typeface="Franklin Gothic"/>
              </a:rPr>
              <a:t>–don’t procrastinate–when your computer or device reminds you to update software the best practice is to update immediately. </a:t>
            </a:r>
            <a:br>
              <a:rPr lang="en-US" sz="1200" dirty="0">
                <a:solidFill>
                  <a:srgbClr val="000000"/>
                </a:solidFill>
                <a:latin typeface="Franklin Gothic"/>
                <a:ea typeface="Franklin Gothic"/>
                <a:cs typeface="Franklin Gothic"/>
                <a:sym typeface="Franklin Gothic"/>
              </a:rPr>
            </a:br>
            <a:endParaRPr dirty="0"/>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sp>
        <p:nvSpPr>
          <p:cNvPr id="141" name="Google Shape;141;p5:notes"/>
          <p:cNvSpPr txBox="1">
            <a:spLocks noGrp="1"/>
          </p:cNvSpPr>
          <p:nvPr>
            <p:ph type="sldNum" idx="12"/>
          </p:nvPr>
        </p:nvSpPr>
        <p:spPr>
          <a:xfrm>
            <a:off x="3919538" y="8713788"/>
            <a:ext cx="2957512" cy="447675"/>
          </a:xfrm>
          <a:prstGeom prst="rect">
            <a:avLst/>
          </a:prstGeom>
          <a:noFill/>
          <a:ln>
            <a:noFill/>
          </a:ln>
        </p:spPr>
        <p:txBody>
          <a:bodyPr spcFirstLastPara="1" wrap="square" lIns="89075" tIns="44525" rIns="89075" bIns="44525" anchor="b" anchorCtr="0">
            <a:noAutofit/>
          </a:bodyPr>
          <a:lstStyle/>
          <a:p>
            <a:pPr marL="0" lvl="0" indent="0" algn="r" rtl="0">
              <a:spcBef>
                <a:spcPts val="0"/>
              </a:spcBef>
              <a:spcAft>
                <a:spcPts val="0"/>
              </a:spcAft>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431800" y="669925"/>
            <a:ext cx="6088063"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8" name="Google Shape;148;p6:notes"/>
          <p:cNvSpPr txBox="1">
            <a:spLocks noGrp="1"/>
          </p:cNvSpPr>
          <p:nvPr>
            <p:ph type="body" idx="1"/>
          </p:nvPr>
        </p:nvSpPr>
        <p:spPr>
          <a:xfrm>
            <a:off x="887413" y="4319588"/>
            <a:ext cx="5102225" cy="4171950"/>
          </a:xfrm>
          <a:prstGeom prst="rect">
            <a:avLst/>
          </a:prstGeom>
          <a:noFill/>
          <a:ln>
            <a:noFill/>
          </a:ln>
        </p:spPr>
        <p:txBody>
          <a:bodyPr spcFirstLastPara="1" wrap="square" lIns="89075" tIns="44525" rIns="89075" bIns="44525" anchor="t" anchorCtr="0">
            <a:noAutofit/>
          </a:bodyPr>
          <a:lstStyle/>
          <a:p>
            <a:pPr marL="342900" marR="0" lvl="0" indent="-342900" algn="l" rtl="0">
              <a:lnSpc>
                <a:spcPct val="107000"/>
              </a:lnSpc>
              <a:spcBef>
                <a:spcPts val="0"/>
              </a:spcBef>
              <a:spcAft>
                <a:spcPts val="0"/>
              </a:spcAft>
              <a:buClr>
                <a:srgbClr val="000000"/>
              </a:buClr>
              <a:buSzPts val="1100"/>
              <a:buFont typeface="Noto Sans Symbols"/>
              <a:buChar char="∙"/>
            </a:pPr>
            <a:r>
              <a:rPr lang="en-US" sz="1100" dirty="0">
                <a:solidFill>
                  <a:srgbClr val="000000"/>
                </a:solidFill>
                <a:latin typeface="Libre Franklin"/>
                <a:ea typeface="Libre Franklin"/>
                <a:cs typeface="Libre Franklin"/>
                <a:sym typeface="Libre Franklin"/>
              </a:rPr>
              <a:t>Your bank, your social media network, your school, your workplace…. they want to make sure you’re the one accessing your information. So, industry is taking a step to double check. Instead of asking you for a password – which can be reused, more easily cracked, or stolen – they can verify it’s you by asking for two forms of information:</a:t>
            </a:r>
            <a:endParaRPr sz="1200" dirty="0">
              <a:latin typeface="Calibri"/>
              <a:ea typeface="Calibri"/>
              <a:cs typeface="Calibri"/>
              <a:sym typeface="Calibri"/>
            </a:endParaRPr>
          </a:p>
          <a:p>
            <a:pPr marL="742950" marR="0" lvl="1" indent="-285750" algn="l" rtl="0">
              <a:lnSpc>
                <a:spcPct val="107000"/>
              </a:lnSpc>
              <a:spcBef>
                <a:spcPts val="800"/>
              </a:spcBef>
              <a:spcAft>
                <a:spcPts val="0"/>
              </a:spcAft>
              <a:buClr>
                <a:srgbClr val="000000"/>
              </a:buClr>
              <a:buSzPts val="1100"/>
              <a:buFont typeface="Courier New"/>
              <a:buChar char="o"/>
            </a:pPr>
            <a:r>
              <a:rPr lang="en-US" sz="1100" dirty="0">
                <a:solidFill>
                  <a:srgbClr val="000000"/>
                </a:solidFill>
                <a:latin typeface="Libre Franklin"/>
                <a:ea typeface="Libre Franklin"/>
                <a:cs typeface="Libre Franklin"/>
                <a:sym typeface="Libre Franklin"/>
              </a:rPr>
              <a:t>They’ll ask for something you know...like a PIN number or your sister’s middle name, along with </a:t>
            </a:r>
            <a:endParaRPr sz="1200" dirty="0">
              <a:latin typeface="Calibri"/>
              <a:ea typeface="Calibri"/>
              <a:cs typeface="Calibri"/>
              <a:sym typeface="Calibri"/>
            </a:endParaRPr>
          </a:p>
          <a:p>
            <a:pPr marL="742950" marR="0" lvl="1" indent="-285750" algn="l" rtl="0">
              <a:lnSpc>
                <a:spcPct val="107000"/>
              </a:lnSpc>
              <a:spcBef>
                <a:spcPts val="800"/>
              </a:spcBef>
              <a:spcAft>
                <a:spcPts val="0"/>
              </a:spcAft>
              <a:buClr>
                <a:srgbClr val="000000"/>
              </a:buClr>
              <a:buSzPts val="1100"/>
              <a:buFont typeface="Courier New"/>
              <a:buChar char="o"/>
            </a:pPr>
            <a:r>
              <a:rPr lang="en-US" sz="1100" dirty="0">
                <a:solidFill>
                  <a:srgbClr val="000000"/>
                </a:solidFill>
                <a:latin typeface="Libre Franklin"/>
                <a:ea typeface="Libre Franklin"/>
                <a:cs typeface="Libre Franklin"/>
                <a:sym typeface="Libre Franklin"/>
              </a:rPr>
              <a:t>Something you have...like an authentication application or a confirmation text on your phone, or </a:t>
            </a:r>
            <a:endParaRPr sz="1200" dirty="0">
              <a:latin typeface="Calibri"/>
              <a:ea typeface="Calibri"/>
              <a:cs typeface="Calibri"/>
              <a:sym typeface="Calibri"/>
            </a:endParaRPr>
          </a:p>
          <a:p>
            <a:pPr marL="742950" marR="0" lvl="1" indent="-285750" algn="l" rtl="0">
              <a:lnSpc>
                <a:spcPct val="107000"/>
              </a:lnSpc>
              <a:spcBef>
                <a:spcPts val="800"/>
              </a:spcBef>
              <a:spcAft>
                <a:spcPts val="0"/>
              </a:spcAft>
              <a:buClr>
                <a:srgbClr val="000000"/>
              </a:buClr>
              <a:buSzPts val="1100"/>
              <a:buFont typeface="Courier New"/>
              <a:buChar char="o"/>
            </a:pPr>
            <a:r>
              <a:rPr lang="en-US" sz="1100" dirty="0">
                <a:solidFill>
                  <a:srgbClr val="000000"/>
                </a:solidFill>
                <a:latin typeface="Libre Franklin"/>
                <a:ea typeface="Libre Franklin"/>
                <a:cs typeface="Libre Franklin"/>
                <a:sym typeface="Libre Franklin"/>
              </a:rPr>
              <a:t>Something you are...like a fingerprint or face ID </a:t>
            </a:r>
            <a:endParaRPr sz="1200" dirty="0">
              <a:latin typeface="Calibri"/>
              <a:ea typeface="Calibri"/>
              <a:cs typeface="Calibri"/>
              <a:sym typeface="Calibri"/>
            </a:endParaRPr>
          </a:p>
          <a:p>
            <a:pPr marL="342900" marR="0" lvl="0" indent="-342900" algn="l" rtl="0">
              <a:lnSpc>
                <a:spcPct val="107000"/>
              </a:lnSpc>
              <a:spcBef>
                <a:spcPts val="800"/>
              </a:spcBef>
              <a:spcAft>
                <a:spcPts val="0"/>
              </a:spcAft>
              <a:buClr>
                <a:srgbClr val="000000"/>
              </a:buClr>
              <a:buSzPts val="1100"/>
              <a:buFont typeface="Noto Sans Symbols"/>
              <a:buChar char="∙"/>
            </a:pPr>
            <a:r>
              <a:rPr lang="en-US" sz="1100" dirty="0">
                <a:solidFill>
                  <a:srgbClr val="000000"/>
                </a:solidFill>
                <a:latin typeface="Libre Franklin"/>
                <a:ea typeface="Libre Franklin"/>
                <a:cs typeface="Libre Franklin"/>
                <a:sym typeface="Libre Franklin"/>
              </a:rPr>
              <a:t>That second step is a lot harder for a hacker to fake. So, prove it’s you with two...two steps, that is.  </a:t>
            </a:r>
            <a:endParaRPr sz="1200" dirty="0">
              <a:latin typeface="Calibri"/>
              <a:ea typeface="Calibri"/>
              <a:cs typeface="Calibri"/>
              <a:sym typeface="Calibri"/>
            </a:endParaRPr>
          </a:p>
          <a:p>
            <a:pPr marL="342900" marR="0" lvl="0" indent="-342900" algn="l" rtl="0">
              <a:lnSpc>
                <a:spcPct val="107000"/>
              </a:lnSpc>
              <a:spcBef>
                <a:spcPts val="800"/>
              </a:spcBef>
              <a:spcAft>
                <a:spcPts val="0"/>
              </a:spcAft>
              <a:buClr>
                <a:srgbClr val="000000"/>
              </a:buClr>
              <a:buSzPts val="1100"/>
              <a:buFont typeface="Noto Sans Symbols"/>
              <a:buChar char="∙"/>
            </a:pPr>
            <a:r>
              <a:rPr lang="en-US" sz="1100" dirty="0">
                <a:solidFill>
                  <a:srgbClr val="000000"/>
                </a:solidFill>
                <a:latin typeface="Libre Franklin"/>
                <a:ea typeface="Libre Franklin"/>
                <a:cs typeface="Libre Franklin"/>
                <a:sym typeface="Libre Franklin"/>
              </a:rPr>
              <a:t>If MFA is an option, enable it by using a trusted mobile device, such as your smartphone, an authenticator app, or a secure token—a small physical device that can hook onto your key ring. </a:t>
            </a:r>
            <a:endParaRPr sz="1200" dirty="0">
              <a:latin typeface="Calibri"/>
              <a:ea typeface="Calibri"/>
              <a:cs typeface="Calibri"/>
              <a:sym typeface="Calibri"/>
            </a:endParaRPr>
          </a:p>
          <a:p>
            <a:pPr marL="0" lvl="0" indent="0" algn="ctr" rtl="0">
              <a:spcBef>
                <a:spcPts val="1160"/>
              </a:spcBef>
              <a:spcAft>
                <a:spcPts val="0"/>
              </a:spcAft>
              <a:buClr>
                <a:srgbClr val="16165C"/>
              </a:buClr>
              <a:buSzPts val="1200"/>
              <a:buFont typeface="Libre Franklin"/>
              <a:buNone/>
            </a:pPr>
            <a:r>
              <a:rPr lang="en-US" sz="1200" b="1" dirty="0">
                <a:solidFill>
                  <a:srgbClr val="16165C"/>
                </a:solidFill>
                <a:latin typeface="Libre Franklin"/>
                <a:ea typeface="Libre Franklin"/>
                <a:cs typeface="Libre Franklin"/>
                <a:sym typeface="Libre Franklin"/>
              </a:rPr>
              <a:t>Visit CISA’s Multi-Factor Authentication resources for more information</a:t>
            </a:r>
            <a:endParaRPr dirty="0"/>
          </a:p>
          <a:p>
            <a:pPr marL="0" lvl="0" indent="0" algn="ctr" rtl="0">
              <a:spcBef>
                <a:spcPts val="360"/>
              </a:spcBef>
              <a:spcAft>
                <a:spcPts val="0"/>
              </a:spcAft>
              <a:buClr>
                <a:srgbClr val="16165C"/>
              </a:buClr>
              <a:buSzPts val="1200"/>
              <a:buFont typeface="Libre Franklin"/>
              <a:buNone/>
            </a:pPr>
            <a:r>
              <a:rPr lang="en-US" sz="1200" b="1" dirty="0">
                <a:solidFill>
                  <a:srgbClr val="16165C"/>
                </a:solidFill>
                <a:latin typeface="Libre Franklin"/>
                <a:ea typeface="Libre Franklin"/>
                <a:cs typeface="Libre Franklin"/>
                <a:sym typeface="Libre Franklin"/>
              </a:rPr>
              <a:t>https://www.cisa.gov/mfa</a:t>
            </a:r>
            <a:endParaRPr dirty="0"/>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sp>
        <p:nvSpPr>
          <p:cNvPr id="149" name="Google Shape;149;p6:notes"/>
          <p:cNvSpPr txBox="1">
            <a:spLocks noGrp="1"/>
          </p:cNvSpPr>
          <p:nvPr>
            <p:ph type="sldNum" idx="12"/>
          </p:nvPr>
        </p:nvSpPr>
        <p:spPr>
          <a:xfrm>
            <a:off x="3919538" y="8713788"/>
            <a:ext cx="2957512" cy="447675"/>
          </a:xfrm>
          <a:prstGeom prst="rect">
            <a:avLst/>
          </a:prstGeom>
          <a:noFill/>
          <a:ln>
            <a:noFill/>
          </a:ln>
        </p:spPr>
        <p:txBody>
          <a:bodyPr spcFirstLastPara="1" wrap="square" lIns="89075" tIns="44525" rIns="89075" bIns="44525" anchor="b" anchorCtr="0">
            <a:noAutofit/>
          </a:bodyPr>
          <a:lstStyle/>
          <a:p>
            <a:pPr marL="0" lvl="0" indent="0" algn="r" rtl="0">
              <a:spcBef>
                <a:spcPts val="0"/>
              </a:spcBef>
              <a:spcAft>
                <a:spcPts val="0"/>
              </a:spcAft>
              <a:buNone/>
            </a:pPr>
            <a:fld id="{00000000-1234-1234-1234-123412341234}" type="slidenum">
              <a:rPr lang="en-US"/>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a:spLocks noGrp="1" noRot="1" noChangeAspect="1"/>
          </p:cNvSpPr>
          <p:nvPr>
            <p:ph type="sldImg" idx="2"/>
          </p:nvPr>
        </p:nvSpPr>
        <p:spPr>
          <a:xfrm>
            <a:off x="431800" y="669925"/>
            <a:ext cx="6088063"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6" name="Google Shape;156;p7:notes"/>
          <p:cNvSpPr txBox="1">
            <a:spLocks noGrp="1"/>
          </p:cNvSpPr>
          <p:nvPr>
            <p:ph type="body" idx="1"/>
          </p:nvPr>
        </p:nvSpPr>
        <p:spPr>
          <a:xfrm>
            <a:off x="887413" y="4319588"/>
            <a:ext cx="5102225" cy="4171950"/>
          </a:xfrm>
          <a:prstGeom prst="rect">
            <a:avLst/>
          </a:prstGeom>
          <a:noFill/>
          <a:ln>
            <a:noFill/>
          </a:ln>
        </p:spPr>
        <p:txBody>
          <a:bodyPr spcFirstLastPara="1" wrap="square" lIns="89075" tIns="44525" rIns="89075" bIns="44525" anchor="t" anchorCtr="0">
            <a:noAutofit/>
          </a:bodyPr>
          <a:lstStyle/>
          <a:p>
            <a:pPr marL="0" lvl="0" indent="0" algn="l" rtl="0">
              <a:spcBef>
                <a:spcPts val="0"/>
              </a:spcBef>
              <a:spcAft>
                <a:spcPts val="0"/>
              </a:spcAft>
              <a:buNone/>
            </a:pPr>
            <a:r>
              <a:rPr lang="en-US" sz="1200" b="0" i="0" u="none" strike="noStrike" dirty="0">
                <a:solidFill>
                  <a:srgbClr val="005387"/>
                </a:solidFill>
                <a:latin typeface="Libre Franklin"/>
                <a:ea typeface="Libre Franklin"/>
                <a:cs typeface="Libre Franklin"/>
                <a:sym typeface="Libre Franklin"/>
              </a:rPr>
              <a:t>Creating a strong and unique password is a critical step to protecting yourself online. Using long, complex passwords is one of the easiest ways to defend yourself from</a:t>
            </a:r>
            <a:endParaRPr dirty="0"/>
          </a:p>
          <a:p>
            <a:pPr marL="0" lvl="0" indent="0" algn="l" rtl="0">
              <a:spcBef>
                <a:spcPts val="360"/>
              </a:spcBef>
              <a:spcAft>
                <a:spcPts val="0"/>
              </a:spcAft>
              <a:buNone/>
            </a:pPr>
            <a:r>
              <a:rPr lang="en-US" sz="1200" b="0" i="0" u="none" strike="noStrike" dirty="0">
                <a:solidFill>
                  <a:srgbClr val="005387"/>
                </a:solidFill>
                <a:latin typeface="Libre Franklin"/>
                <a:ea typeface="Libre Franklin"/>
                <a:cs typeface="Libre Franklin"/>
                <a:sym typeface="Libre Franklin"/>
              </a:rPr>
              <a:t>cybercrime. The most secure way to store all your unique passwords is by using a password manager. With just one password, a computer can create and save</a:t>
            </a:r>
            <a:endParaRPr dirty="0"/>
          </a:p>
          <a:p>
            <a:pPr marL="0" lvl="0" indent="0" algn="l" rtl="0">
              <a:spcBef>
                <a:spcPts val="360"/>
              </a:spcBef>
              <a:spcAft>
                <a:spcPts val="0"/>
              </a:spcAft>
              <a:buNone/>
            </a:pPr>
            <a:r>
              <a:rPr lang="en-US" sz="1200" b="0" i="0" u="none" strike="noStrike" dirty="0">
                <a:solidFill>
                  <a:srgbClr val="005387"/>
                </a:solidFill>
                <a:latin typeface="Libre Franklin"/>
                <a:ea typeface="Libre Franklin"/>
                <a:cs typeface="Libre Franklin"/>
                <a:sym typeface="Libre Franklin"/>
              </a:rPr>
              <a:t>passwords for every account that you have—protecting your online information, including credit card numbers and their three-digit codes, answers to security</a:t>
            </a:r>
            <a:endParaRPr dirty="0"/>
          </a:p>
          <a:p>
            <a:pPr marL="0" lvl="0" indent="0" algn="l" rtl="0">
              <a:spcBef>
                <a:spcPts val="360"/>
              </a:spcBef>
              <a:spcAft>
                <a:spcPts val="0"/>
              </a:spcAft>
              <a:buNone/>
            </a:pPr>
            <a:r>
              <a:rPr lang="en-US" sz="1200" b="0" i="0" u="none" strike="noStrike" dirty="0">
                <a:solidFill>
                  <a:srgbClr val="005387"/>
                </a:solidFill>
                <a:latin typeface="Libre Franklin"/>
                <a:ea typeface="Libre Franklin"/>
                <a:cs typeface="Libre Franklin"/>
                <a:sym typeface="Libre Franklin"/>
              </a:rPr>
              <a:t>questions, and more.</a:t>
            </a:r>
            <a:endParaRPr dirty="0"/>
          </a:p>
          <a:p>
            <a:pPr marL="0" lvl="0" indent="0" algn="l" rtl="0">
              <a:spcBef>
                <a:spcPts val="360"/>
              </a:spcBef>
              <a:spcAft>
                <a:spcPts val="0"/>
              </a:spcAft>
              <a:buNone/>
            </a:pPr>
            <a:endParaRPr sz="1200" b="0" i="0" u="none" strike="noStrike" dirty="0">
              <a:solidFill>
                <a:srgbClr val="005387"/>
              </a:solidFill>
              <a:latin typeface="Libre Franklin"/>
              <a:ea typeface="Libre Franklin"/>
              <a:cs typeface="Libre Franklin"/>
              <a:sym typeface="Libre Franklin"/>
            </a:endParaRPr>
          </a:p>
          <a:p>
            <a:pPr marL="0" lvl="0" indent="0" algn="ctr" rtl="0">
              <a:spcBef>
                <a:spcPts val="600"/>
              </a:spcBef>
              <a:spcAft>
                <a:spcPts val="0"/>
              </a:spcAft>
              <a:buClr>
                <a:srgbClr val="16165C"/>
              </a:buClr>
              <a:buSzPts val="1200"/>
              <a:buFont typeface="Franklin Gothic"/>
              <a:buNone/>
            </a:pPr>
            <a:r>
              <a:rPr lang="en-US" b="1" dirty="0">
                <a:solidFill>
                  <a:srgbClr val="16165C"/>
                </a:solidFill>
                <a:latin typeface="Franklin Gothic"/>
                <a:ea typeface="Franklin Gothic"/>
                <a:cs typeface="Franklin Gothic"/>
                <a:sym typeface="Franklin Gothic"/>
              </a:rPr>
              <a:t>Choosing and Protecting Passwords </a:t>
            </a:r>
            <a:endParaRPr dirty="0"/>
          </a:p>
          <a:p>
            <a:pPr marL="0" lvl="0" indent="0" algn="ctr" rtl="0">
              <a:spcBef>
                <a:spcPts val="1200"/>
              </a:spcBef>
              <a:spcAft>
                <a:spcPts val="0"/>
              </a:spcAft>
              <a:buClr>
                <a:srgbClr val="16165C"/>
              </a:buClr>
              <a:buSzPts val="1200"/>
              <a:buFont typeface="Franklin Gothic"/>
              <a:buNone/>
            </a:pPr>
            <a:r>
              <a:rPr lang="en-US" b="1" dirty="0">
                <a:solidFill>
                  <a:srgbClr val="16165C"/>
                </a:solidFill>
                <a:latin typeface="Franklin Gothic"/>
                <a:ea typeface="Franklin Gothic"/>
                <a:cs typeface="Franklin Gothic"/>
                <a:sym typeface="Franklin Gothic"/>
              </a:rPr>
              <a:t>www.cisa.gov/uscert/ncas/tips/ST04-002</a:t>
            </a:r>
            <a:endParaRPr dirty="0"/>
          </a:p>
          <a:p>
            <a:pPr marL="0" lvl="0" indent="0" algn="l" rtl="0">
              <a:spcBef>
                <a:spcPts val="960"/>
              </a:spcBef>
              <a:spcAft>
                <a:spcPts val="0"/>
              </a:spcAft>
              <a:buNone/>
            </a:pPr>
            <a:endParaRPr dirty="0"/>
          </a:p>
        </p:txBody>
      </p:sp>
      <p:sp>
        <p:nvSpPr>
          <p:cNvPr id="157" name="Google Shape;157;p7:notes"/>
          <p:cNvSpPr txBox="1">
            <a:spLocks noGrp="1"/>
          </p:cNvSpPr>
          <p:nvPr>
            <p:ph type="sldNum" idx="12"/>
          </p:nvPr>
        </p:nvSpPr>
        <p:spPr>
          <a:xfrm>
            <a:off x="3919538" y="8713788"/>
            <a:ext cx="2957512" cy="447675"/>
          </a:xfrm>
          <a:prstGeom prst="rect">
            <a:avLst/>
          </a:prstGeom>
          <a:noFill/>
          <a:ln>
            <a:noFill/>
          </a:ln>
        </p:spPr>
        <p:txBody>
          <a:bodyPr spcFirstLastPara="1" wrap="square" lIns="89075" tIns="44525" rIns="89075" bIns="44525" anchor="b" anchorCtr="0">
            <a:noAutofit/>
          </a:bodyPr>
          <a:lstStyle/>
          <a:p>
            <a:pPr marL="0" lvl="0" indent="0" algn="r" rtl="0">
              <a:spcBef>
                <a:spcPts val="0"/>
              </a:spcBef>
              <a:spcAft>
                <a:spcPts val="0"/>
              </a:spcAft>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431800" y="669925"/>
            <a:ext cx="6088063"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4" name="Google Shape;164;p8:notes"/>
          <p:cNvSpPr txBox="1">
            <a:spLocks noGrp="1"/>
          </p:cNvSpPr>
          <p:nvPr>
            <p:ph type="body" idx="1"/>
          </p:nvPr>
        </p:nvSpPr>
        <p:spPr>
          <a:xfrm>
            <a:off x="887413" y="4319588"/>
            <a:ext cx="5102225" cy="4171950"/>
          </a:xfrm>
          <a:prstGeom prst="rect">
            <a:avLst/>
          </a:prstGeom>
          <a:noFill/>
          <a:ln>
            <a:noFill/>
          </a:ln>
        </p:spPr>
        <p:txBody>
          <a:bodyPr spcFirstLastPara="1" wrap="square" lIns="89075" tIns="44525" rIns="89075" bIns="44525" anchor="t" anchorCtr="0">
            <a:noAutofit/>
          </a:bodyPr>
          <a:lstStyle/>
          <a:p>
            <a:pPr marL="0" marR="0" lvl="0" indent="0" algn="l" rtl="0">
              <a:lnSpc>
                <a:spcPct val="100000"/>
              </a:lnSpc>
              <a:spcBef>
                <a:spcPts val="0"/>
              </a:spcBef>
              <a:spcAft>
                <a:spcPts val="0"/>
              </a:spcAft>
              <a:buClr>
                <a:srgbClr val="16165C"/>
              </a:buClr>
              <a:buSzPts val="1200"/>
              <a:buFont typeface="Libre Franklin"/>
              <a:buNone/>
            </a:pPr>
            <a:r>
              <a:rPr lang="en-US" dirty="0">
                <a:solidFill>
                  <a:srgbClr val="16165C"/>
                </a:solidFill>
                <a:latin typeface="Libre Franklin"/>
                <a:ea typeface="Libre Franklin"/>
                <a:cs typeface="Libre Franklin"/>
                <a:sym typeface="Libre Franklin"/>
              </a:rPr>
              <a:t>It could be a text message or even a phone call. They may pretend to be your email service, your boss, your bank, a friend...The message may claim it needs your information because you’ve been a victim of cybercrime. </a:t>
            </a:r>
            <a:endParaRPr dirty="0"/>
          </a:p>
          <a:p>
            <a:pPr marL="0" marR="0" lvl="0" indent="0" algn="l" rtl="0">
              <a:lnSpc>
                <a:spcPct val="100000"/>
              </a:lnSpc>
              <a:spcBef>
                <a:spcPts val="360"/>
              </a:spcBef>
              <a:spcAft>
                <a:spcPts val="0"/>
              </a:spcAft>
              <a:buClr>
                <a:srgbClr val="333333"/>
              </a:buClr>
              <a:buSzPts val="1200"/>
              <a:buFont typeface="Times"/>
              <a:buNone/>
            </a:pPr>
            <a:endParaRPr dirty="0">
              <a:solidFill>
                <a:srgbClr val="16165C"/>
              </a:solidFill>
              <a:latin typeface="Libre Franklin"/>
              <a:ea typeface="Libre Franklin"/>
              <a:cs typeface="Libre Franklin"/>
              <a:sym typeface="Libre Franklin"/>
            </a:endParaRPr>
          </a:p>
          <a:p>
            <a:pPr marL="0" marR="0" lvl="0" indent="0" algn="l" rtl="0">
              <a:lnSpc>
                <a:spcPct val="100000"/>
              </a:lnSpc>
              <a:spcBef>
                <a:spcPts val="360"/>
              </a:spcBef>
              <a:spcAft>
                <a:spcPts val="0"/>
              </a:spcAft>
              <a:buClr>
                <a:srgbClr val="16165C"/>
              </a:buClr>
              <a:buSzPts val="1200"/>
              <a:buFont typeface="Libre Franklin"/>
              <a:buNone/>
            </a:pPr>
            <a:r>
              <a:rPr lang="en-US" sz="1200" dirty="0">
                <a:solidFill>
                  <a:srgbClr val="16165C"/>
                </a:solidFill>
                <a:latin typeface="Libre Franklin"/>
                <a:ea typeface="Libre Franklin"/>
                <a:cs typeface="Libre Franklin"/>
                <a:sym typeface="Libre Franklin"/>
              </a:rPr>
              <a:t>And they may try to get you to run malicious software, also known as malware. Sadly, we are more likely to fall for phishing than we think.   </a:t>
            </a:r>
            <a:endParaRPr dirty="0"/>
          </a:p>
          <a:p>
            <a:pPr marL="0" marR="0" lvl="0" indent="0" algn="l" rtl="0">
              <a:lnSpc>
                <a:spcPct val="100000"/>
              </a:lnSpc>
              <a:spcBef>
                <a:spcPts val="360"/>
              </a:spcBef>
              <a:spcAft>
                <a:spcPts val="0"/>
              </a:spcAft>
              <a:buClr>
                <a:srgbClr val="333333"/>
              </a:buClr>
              <a:buSzPts val="1200"/>
              <a:buFont typeface="Times"/>
              <a:buNone/>
            </a:pPr>
            <a:endParaRPr sz="1200" dirty="0"/>
          </a:p>
          <a:p>
            <a:pPr marL="0" marR="0" lvl="0" indent="0" algn="l" rtl="0">
              <a:lnSpc>
                <a:spcPct val="100000"/>
              </a:lnSpc>
              <a:spcBef>
                <a:spcPts val="360"/>
              </a:spcBef>
              <a:spcAft>
                <a:spcPts val="0"/>
              </a:spcAft>
              <a:buClr>
                <a:srgbClr val="333333"/>
              </a:buClr>
              <a:buSzPts val="1200"/>
              <a:buFont typeface="Times"/>
              <a:buNone/>
            </a:pPr>
            <a:r>
              <a:rPr lang="en-US" sz="1200" dirty="0">
                <a:latin typeface="Arial"/>
                <a:ea typeface="Arial"/>
                <a:cs typeface="Arial"/>
                <a:sym typeface="Arial"/>
              </a:rPr>
              <a:t>If it’s a link you don’t recognize, trust your instincts and think before you click. We all need to Phight the Phish! </a:t>
            </a:r>
            <a:endParaRPr dirty="0">
              <a:latin typeface="Arial"/>
              <a:ea typeface="Arial"/>
              <a:cs typeface="Arial"/>
              <a:sym typeface="Arial"/>
            </a:endParaRPr>
          </a:p>
          <a:p>
            <a:pPr marL="0" lvl="0" indent="0" algn="l" rtl="0">
              <a:spcBef>
                <a:spcPts val="360"/>
              </a:spcBef>
              <a:spcAft>
                <a:spcPts val="0"/>
              </a:spcAft>
              <a:buNone/>
            </a:pPr>
            <a:endParaRPr dirty="0"/>
          </a:p>
          <a:p>
            <a:pPr marL="0" lvl="0" indent="0" algn="ctr" rtl="0">
              <a:spcBef>
                <a:spcPts val="360"/>
              </a:spcBef>
              <a:spcAft>
                <a:spcPts val="0"/>
              </a:spcAft>
              <a:buClr>
                <a:srgbClr val="16165C"/>
              </a:buClr>
              <a:buSzPts val="1200"/>
              <a:buFont typeface="Franklin Gothic"/>
              <a:buNone/>
            </a:pPr>
            <a:r>
              <a:rPr lang="en-US" sz="1200" b="1" dirty="0">
                <a:solidFill>
                  <a:srgbClr val="16165C"/>
                </a:solidFill>
                <a:latin typeface="Franklin Gothic"/>
                <a:ea typeface="Franklin Gothic"/>
                <a:cs typeface="Franklin Gothic"/>
                <a:sym typeface="Franklin Gothic"/>
              </a:rPr>
              <a:t>Avoiding Social Engineering and Phishing Attacks</a:t>
            </a:r>
            <a:endParaRPr dirty="0"/>
          </a:p>
          <a:p>
            <a:pPr marL="0" lvl="0" indent="0" algn="ctr" rtl="0">
              <a:spcBef>
                <a:spcPts val="360"/>
              </a:spcBef>
              <a:spcAft>
                <a:spcPts val="0"/>
              </a:spcAft>
              <a:buClr>
                <a:srgbClr val="16165C"/>
              </a:buClr>
              <a:buSzPts val="1200"/>
              <a:buFont typeface="Franklin Gothic"/>
              <a:buNone/>
            </a:pPr>
            <a:r>
              <a:rPr lang="en-US" sz="1200" b="1" dirty="0">
                <a:solidFill>
                  <a:srgbClr val="16165C"/>
                </a:solidFill>
                <a:latin typeface="Franklin Gothic"/>
                <a:ea typeface="Franklin Gothic"/>
                <a:cs typeface="Franklin Gothic"/>
                <a:sym typeface="Franklin Gothic"/>
              </a:rPr>
              <a:t>www.cisa.gov/uscert/ncas/tips/ST04-014</a:t>
            </a:r>
            <a:endParaRPr dirty="0"/>
          </a:p>
          <a:p>
            <a:pPr marL="0" lvl="0" indent="0" algn="l" rtl="0">
              <a:spcBef>
                <a:spcPts val="360"/>
              </a:spcBef>
              <a:spcAft>
                <a:spcPts val="0"/>
              </a:spcAft>
              <a:buNone/>
            </a:pPr>
            <a:endParaRPr dirty="0"/>
          </a:p>
        </p:txBody>
      </p:sp>
      <p:sp>
        <p:nvSpPr>
          <p:cNvPr id="165" name="Google Shape;165;p8:notes"/>
          <p:cNvSpPr txBox="1">
            <a:spLocks noGrp="1"/>
          </p:cNvSpPr>
          <p:nvPr>
            <p:ph type="sldNum" idx="12"/>
          </p:nvPr>
        </p:nvSpPr>
        <p:spPr>
          <a:xfrm>
            <a:off x="3919538" y="8713788"/>
            <a:ext cx="2957512" cy="447675"/>
          </a:xfrm>
          <a:prstGeom prst="rect">
            <a:avLst/>
          </a:prstGeom>
          <a:noFill/>
          <a:ln>
            <a:noFill/>
          </a:ln>
        </p:spPr>
        <p:txBody>
          <a:bodyPr spcFirstLastPara="1" wrap="square" lIns="89075" tIns="44525" rIns="89075" bIns="44525" anchor="b" anchorCtr="0">
            <a:noAutofit/>
          </a:bodyPr>
          <a:lstStyle/>
          <a:p>
            <a:pPr marL="0" lvl="0" indent="0" algn="r" rtl="0">
              <a:spcBef>
                <a:spcPts val="0"/>
              </a:spcBef>
              <a:spcAft>
                <a:spcPts val="0"/>
              </a:spcAft>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a:spLocks noGrp="1" noRot="1" noChangeAspect="1"/>
          </p:cNvSpPr>
          <p:nvPr>
            <p:ph type="sldImg" idx="2"/>
          </p:nvPr>
        </p:nvSpPr>
        <p:spPr>
          <a:xfrm>
            <a:off x="431800" y="669925"/>
            <a:ext cx="6088063"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2" name="Google Shape;172;p9:notes"/>
          <p:cNvSpPr txBox="1">
            <a:spLocks noGrp="1"/>
          </p:cNvSpPr>
          <p:nvPr>
            <p:ph type="body" idx="1"/>
          </p:nvPr>
        </p:nvSpPr>
        <p:spPr>
          <a:xfrm>
            <a:off x="887413" y="4319588"/>
            <a:ext cx="5102225" cy="4171950"/>
          </a:xfrm>
          <a:prstGeom prst="rect">
            <a:avLst/>
          </a:prstGeom>
          <a:noFill/>
          <a:ln>
            <a:noFill/>
          </a:ln>
        </p:spPr>
        <p:txBody>
          <a:bodyPr spcFirstLastPara="1" wrap="square" lIns="89075" tIns="44525" rIns="89075" bIns="44525" anchor="t" anchorCtr="0">
            <a:noAutofit/>
          </a:bodyPr>
          <a:lstStyle/>
          <a:p>
            <a:pPr marL="0" lvl="0" indent="0" algn="l" rtl="0">
              <a:spcBef>
                <a:spcPts val="0"/>
              </a:spcBef>
              <a:spcAft>
                <a:spcPts val="0"/>
              </a:spcAft>
              <a:buNone/>
            </a:pPr>
            <a:r>
              <a:rPr lang="en-US" sz="1200" b="0" i="0" u="none" strike="noStrike" dirty="0">
                <a:solidFill>
                  <a:srgbClr val="005387"/>
                </a:solidFill>
                <a:latin typeface="Libre Franklin"/>
                <a:ea typeface="Libre Franklin"/>
                <a:cs typeface="Libre Franklin"/>
                <a:sym typeface="Libre Franklin"/>
              </a:rPr>
              <a:t>Do not delay – if you see a software updated notification, act promptly. Better yet, turn on automatic updates. Update the operating system on your mobile phones, tablets, and laptops. And update your applications – especially the web browsers – on all your devices too. Turn on automatic updates for all devices, applications, and operating systems.</a:t>
            </a:r>
            <a:endParaRPr dirty="0"/>
          </a:p>
        </p:txBody>
      </p:sp>
      <p:sp>
        <p:nvSpPr>
          <p:cNvPr id="173" name="Google Shape;173;p9:notes"/>
          <p:cNvSpPr txBox="1">
            <a:spLocks noGrp="1"/>
          </p:cNvSpPr>
          <p:nvPr>
            <p:ph type="sldNum" idx="12"/>
          </p:nvPr>
        </p:nvSpPr>
        <p:spPr>
          <a:xfrm>
            <a:off x="3919538" y="8713788"/>
            <a:ext cx="2957512" cy="447675"/>
          </a:xfrm>
          <a:prstGeom prst="rect">
            <a:avLst/>
          </a:prstGeom>
          <a:noFill/>
          <a:ln>
            <a:noFill/>
          </a:ln>
        </p:spPr>
        <p:txBody>
          <a:bodyPr spcFirstLastPara="1" wrap="square" lIns="89075" tIns="44525" rIns="89075" bIns="44525"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Main Title">
  <p:cSld name="2_Main Title">
    <p:spTree>
      <p:nvGrpSpPr>
        <p:cNvPr id="1" name="Shape 13"/>
        <p:cNvGrpSpPr/>
        <p:nvPr/>
      </p:nvGrpSpPr>
      <p:grpSpPr>
        <a:xfrm>
          <a:off x="0" y="0"/>
          <a:ext cx="0" cy="0"/>
          <a:chOff x="0" y="0"/>
          <a:chExt cx="0" cy="0"/>
        </a:xfrm>
      </p:grpSpPr>
      <p:pic>
        <p:nvPicPr>
          <p:cNvPr id="14" name="Google Shape;14;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15"/>
          <p:cNvSpPr txBox="1">
            <a:spLocks noGrp="1"/>
          </p:cNvSpPr>
          <p:nvPr>
            <p:ph type="title"/>
          </p:nvPr>
        </p:nvSpPr>
        <p:spPr>
          <a:xfrm rot="-720000">
            <a:off x="4189572" y="1766740"/>
            <a:ext cx="7083685" cy="2154363"/>
          </a:xfrm>
          <a:prstGeom prst="rect">
            <a:avLst/>
          </a:prstGeom>
          <a:noFill/>
          <a:ln>
            <a:noFill/>
          </a:ln>
        </p:spPr>
        <p:txBody>
          <a:bodyPr spcFirstLastPara="1" wrap="square" lIns="640075" tIns="182875" rIns="91425" bIns="45700" anchor="t" anchorCtr="0">
            <a:noAutofit/>
          </a:bodyPr>
          <a:lstStyle>
            <a:lvl1pPr marR="0" lvl="0" algn="ctr" rtl="0">
              <a:spcBef>
                <a:spcPts val="0"/>
              </a:spcBef>
              <a:spcAft>
                <a:spcPts val="0"/>
              </a:spcAft>
              <a:buSzPts val="1400"/>
              <a:buNone/>
              <a:defRPr sz="4000" b="1"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4200" b="0" i="0" u="none" strike="noStrike" cap="none">
                <a:solidFill>
                  <a:srgbClr val="005288"/>
                </a:solidFill>
                <a:latin typeface="Arial"/>
                <a:ea typeface="Arial"/>
                <a:cs typeface="Arial"/>
                <a:sym typeface="Arial"/>
              </a:defRPr>
            </a:lvl2pPr>
            <a:lvl3pPr marR="0" lvl="2" algn="l" rtl="0">
              <a:spcBef>
                <a:spcPts val="0"/>
              </a:spcBef>
              <a:spcAft>
                <a:spcPts val="0"/>
              </a:spcAft>
              <a:buSzPts val="1400"/>
              <a:buNone/>
              <a:defRPr sz="4200" b="0" i="0" u="none" strike="noStrike" cap="none">
                <a:solidFill>
                  <a:srgbClr val="005288"/>
                </a:solidFill>
                <a:latin typeface="Arial"/>
                <a:ea typeface="Arial"/>
                <a:cs typeface="Arial"/>
                <a:sym typeface="Arial"/>
              </a:defRPr>
            </a:lvl3pPr>
            <a:lvl4pPr marR="0" lvl="3" algn="l" rtl="0">
              <a:spcBef>
                <a:spcPts val="0"/>
              </a:spcBef>
              <a:spcAft>
                <a:spcPts val="0"/>
              </a:spcAft>
              <a:buSzPts val="1400"/>
              <a:buNone/>
              <a:defRPr sz="4200" b="0" i="0" u="none" strike="noStrike" cap="none">
                <a:solidFill>
                  <a:srgbClr val="005288"/>
                </a:solidFill>
                <a:latin typeface="Arial"/>
                <a:ea typeface="Arial"/>
                <a:cs typeface="Arial"/>
                <a:sym typeface="Arial"/>
              </a:defRPr>
            </a:lvl4pPr>
            <a:lvl5pPr marR="0" lvl="4" algn="l" rtl="0">
              <a:spcBef>
                <a:spcPts val="0"/>
              </a:spcBef>
              <a:spcAft>
                <a:spcPts val="0"/>
              </a:spcAft>
              <a:buSzPts val="1400"/>
              <a:buNone/>
              <a:defRPr sz="4200" b="0" i="0" u="none" strike="noStrike" cap="none">
                <a:solidFill>
                  <a:srgbClr val="005288"/>
                </a:solidFill>
                <a:latin typeface="Arial"/>
                <a:ea typeface="Arial"/>
                <a:cs typeface="Arial"/>
                <a:sym typeface="Arial"/>
              </a:defRPr>
            </a:lvl5pPr>
            <a:lvl6pPr marR="0" lvl="5"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6pPr>
            <a:lvl7pPr marR="0" lvl="6"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7pPr>
            <a:lvl8pPr marR="0" lvl="7"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8pPr>
            <a:lvl9pPr marR="0" lvl="8"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9pPr>
          </a:lstStyle>
          <a:p>
            <a:endParaRPr/>
          </a:p>
        </p:txBody>
      </p:sp>
      <p:sp>
        <p:nvSpPr>
          <p:cNvPr id="16" name="Google Shape;16;p15"/>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Main Title">
  <p:cSld name="1_Main Title">
    <p:spTree>
      <p:nvGrpSpPr>
        <p:cNvPr id="1" name="Shape 57"/>
        <p:cNvGrpSpPr/>
        <p:nvPr/>
      </p:nvGrpSpPr>
      <p:grpSpPr>
        <a:xfrm>
          <a:off x="0" y="0"/>
          <a:ext cx="0" cy="0"/>
          <a:chOff x="0" y="0"/>
          <a:chExt cx="0" cy="0"/>
        </a:xfrm>
      </p:grpSpPr>
      <p:pic>
        <p:nvPicPr>
          <p:cNvPr id="58" name="Google Shape;58;p2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9" name="Google Shape;59;p24"/>
          <p:cNvSpPr txBox="1">
            <a:spLocks noGrp="1"/>
          </p:cNvSpPr>
          <p:nvPr>
            <p:ph type="title"/>
          </p:nvPr>
        </p:nvSpPr>
        <p:spPr>
          <a:xfrm rot="-720000">
            <a:off x="5118413" y="1752684"/>
            <a:ext cx="5358263" cy="2154363"/>
          </a:xfrm>
          <a:prstGeom prst="rect">
            <a:avLst/>
          </a:prstGeom>
          <a:noFill/>
          <a:ln>
            <a:noFill/>
          </a:ln>
        </p:spPr>
        <p:txBody>
          <a:bodyPr spcFirstLastPara="1" wrap="square" lIns="640075" tIns="182875" rIns="91425" bIns="45700" anchor="t" anchorCtr="0">
            <a:noAutofit/>
          </a:bodyPr>
          <a:lstStyle>
            <a:lvl1pPr marR="0" lvl="0" algn="ctr" rtl="0">
              <a:spcBef>
                <a:spcPts val="0"/>
              </a:spcBef>
              <a:spcAft>
                <a:spcPts val="0"/>
              </a:spcAft>
              <a:buSzPts val="1400"/>
              <a:buNone/>
              <a:defRPr sz="4000" b="1"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4200" b="0" i="0" u="none" strike="noStrike" cap="none">
                <a:solidFill>
                  <a:srgbClr val="005288"/>
                </a:solidFill>
                <a:latin typeface="Arial"/>
                <a:ea typeface="Arial"/>
                <a:cs typeface="Arial"/>
                <a:sym typeface="Arial"/>
              </a:defRPr>
            </a:lvl2pPr>
            <a:lvl3pPr marR="0" lvl="2" algn="l" rtl="0">
              <a:spcBef>
                <a:spcPts val="0"/>
              </a:spcBef>
              <a:spcAft>
                <a:spcPts val="0"/>
              </a:spcAft>
              <a:buSzPts val="1400"/>
              <a:buNone/>
              <a:defRPr sz="4200" b="0" i="0" u="none" strike="noStrike" cap="none">
                <a:solidFill>
                  <a:srgbClr val="005288"/>
                </a:solidFill>
                <a:latin typeface="Arial"/>
                <a:ea typeface="Arial"/>
                <a:cs typeface="Arial"/>
                <a:sym typeface="Arial"/>
              </a:defRPr>
            </a:lvl3pPr>
            <a:lvl4pPr marR="0" lvl="3" algn="l" rtl="0">
              <a:spcBef>
                <a:spcPts val="0"/>
              </a:spcBef>
              <a:spcAft>
                <a:spcPts val="0"/>
              </a:spcAft>
              <a:buSzPts val="1400"/>
              <a:buNone/>
              <a:defRPr sz="4200" b="0" i="0" u="none" strike="noStrike" cap="none">
                <a:solidFill>
                  <a:srgbClr val="005288"/>
                </a:solidFill>
                <a:latin typeface="Arial"/>
                <a:ea typeface="Arial"/>
                <a:cs typeface="Arial"/>
                <a:sym typeface="Arial"/>
              </a:defRPr>
            </a:lvl4pPr>
            <a:lvl5pPr marR="0" lvl="4" algn="l" rtl="0">
              <a:spcBef>
                <a:spcPts val="0"/>
              </a:spcBef>
              <a:spcAft>
                <a:spcPts val="0"/>
              </a:spcAft>
              <a:buSzPts val="1400"/>
              <a:buNone/>
              <a:defRPr sz="4200" b="0" i="0" u="none" strike="noStrike" cap="none">
                <a:solidFill>
                  <a:srgbClr val="005288"/>
                </a:solidFill>
                <a:latin typeface="Arial"/>
                <a:ea typeface="Arial"/>
                <a:cs typeface="Arial"/>
                <a:sym typeface="Arial"/>
              </a:defRPr>
            </a:lvl5pPr>
            <a:lvl6pPr marR="0" lvl="5"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6pPr>
            <a:lvl7pPr marR="0" lvl="6"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7pPr>
            <a:lvl8pPr marR="0" lvl="7"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8pPr>
            <a:lvl9pPr marR="0" lvl="8"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9pPr>
          </a:lstStyle>
          <a:p>
            <a:endParaRPr/>
          </a:p>
        </p:txBody>
      </p:sp>
      <p:sp>
        <p:nvSpPr>
          <p:cNvPr id="60" name="Google Shape;60;p24"/>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1"/>
        <p:cNvGrpSpPr/>
        <p:nvPr/>
      </p:nvGrpSpPr>
      <p:grpSpPr>
        <a:xfrm>
          <a:off x="0" y="0"/>
          <a:ext cx="0" cy="0"/>
          <a:chOff x="0" y="0"/>
          <a:chExt cx="0" cy="0"/>
        </a:xfrm>
      </p:grpSpPr>
      <p:pic>
        <p:nvPicPr>
          <p:cNvPr id="62" name="Google Shape;62;p25"/>
          <p:cNvPicPr preferRelativeResize="0"/>
          <p:nvPr/>
        </p:nvPicPr>
        <p:blipFill rotWithShape="1">
          <a:blip r:embed="rId2">
            <a:alphaModFix/>
          </a:blip>
          <a:srcRect/>
          <a:stretch/>
        </p:blipFill>
        <p:spPr>
          <a:xfrm>
            <a:off x="0" y="1"/>
            <a:ext cx="12192000" cy="1371600"/>
          </a:xfrm>
          <a:prstGeom prst="rect">
            <a:avLst/>
          </a:prstGeom>
          <a:noFill/>
          <a:ln>
            <a:noFill/>
          </a:ln>
        </p:spPr>
      </p:pic>
      <p:sp>
        <p:nvSpPr>
          <p:cNvPr id="63" name="Google Shape;63;p25"/>
          <p:cNvSpPr txBox="1">
            <a:spLocks noGrp="1"/>
          </p:cNvSpPr>
          <p:nvPr>
            <p:ph type="body" idx="1"/>
          </p:nvPr>
        </p:nvSpPr>
        <p:spPr>
          <a:xfrm>
            <a:off x="609600" y="1600201"/>
            <a:ext cx="10972800" cy="3810000"/>
          </a:xfrm>
          <a:prstGeom prst="rect">
            <a:avLst/>
          </a:prstGeom>
          <a:noFill/>
          <a:ln>
            <a:noFill/>
          </a:ln>
        </p:spPr>
        <p:txBody>
          <a:bodyPr spcFirstLastPara="1" wrap="square" lIns="91425" tIns="45700" rIns="91425" bIns="45700" anchor="t" anchorCtr="0">
            <a:noAutofit/>
          </a:bodyPr>
          <a:lstStyle>
            <a:lvl1pPr marL="457200" marR="0" lvl="0" indent="-368300" algn="l" rtl="0">
              <a:spcBef>
                <a:spcPts val="1320"/>
              </a:spcBef>
              <a:spcAft>
                <a:spcPts val="0"/>
              </a:spcAft>
              <a:buClr>
                <a:srgbClr val="B0B1B3"/>
              </a:buClr>
              <a:buSzPts val="2200"/>
              <a:buFont typeface="Noto Sans Symbols"/>
              <a:buChar char="▪"/>
              <a:defRPr sz="2200" b="0" i="0" u="none" strike="noStrike" cap="none">
                <a:solidFill>
                  <a:srgbClr val="5A5B5D"/>
                </a:solidFill>
                <a:latin typeface="Arial"/>
                <a:ea typeface="Arial"/>
                <a:cs typeface="Arial"/>
                <a:sym typeface="Arial"/>
              </a:defRPr>
            </a:lvl1pPr>
            <a:lvl2pPr marL="914400" marR="0" lvl="1" indent="-355600" algn="l" rtl="0">
              <a:spcBef>
                <a:spcPts val="600"/>
              </a:spcBef>
              <a:spcAft>
                <a:spcPts val="0"/>
              </a:spcAft>
              <a:buClr>
                <a:srgbClr val="B0B1B3"/>
              </a:buClr>
              <a:buSzPts val="2000"/>
              <a:buFont typeface="Noto Sans Symbols"/>
              <a:buChar char="▪"/>
              <a:defRPr sz="2000" b="0" i="0" u="none" strike="noStrike" cap="none">
                <a:solidFill>
                  <a:srgbClr val="5A5B5D"/>
                </a:solidFill>
                <a:latin typeface="Arial"/>
                <a:ea typeface="Arial"/>
                <a:cs typeface="Arial"/>
                <a:sym typeface="Arial"/>
              </a:defRPr>
            </a:lvl2pPr>
            <a:lvl3pPr marL="1371600" marR="0" lvl="2" indent="-342900" algn="l" rtl="0">
              <a:spcBef>
                <a:spcPts val="540"/>
              </a:spcBef>
              <a:spcAft>
                <a:spcPts val="0"/>
              </a:spcAft>
              <a:buClr>
                <a:srgbClr val="B0B1B3"/>
              </a:buClr>
              <a:buSzPts val="1800"/>
              <a:buFont typeface="Noto Sans Symbols"/>
              <a:buChar char="▪"/>
              <a:defRPr sz="1800" b="0" i="0" u="none" strike="noStrike" cap="none">
                <a:solidFill>
                  <a:srgbClr val="5A5B5D"/>
                </a:solidFill>
                <a:latin typeface="Arial"/>
                <a:ea typeface="Arial"/>
                <a:cs typeface="Arial"/>
                <a:sym typeface="Arial"/>
              </a:defRPr>
            </a:lvl3pPr>
            <a:lvl4pPr marL="1828800" marR="0" lvl="3" indent="-330200" algn="l" rtl="0">
              <a:spcBef>
                <a:spcPts val="480"/>
              </a:spcBef>
              <a:spcAft>
                <a:spcPts val="0"/>
              </a:spcAft>
              <a:buClr>
                <a:srgbClr val="B0B1B3"/>
              </a:buClr>
              <a:buSzPts val="1600"/>
              <a:buFont typeface="Noto Sans Symbols"/>
              <a:buChar char="▪"/>
              <a:defRPr sz="1600" b="0" i="0" u="none" strike="noStrike" cap="none">
                <a:solidFill>
                  <a:srgbClr val="5A5B5D"/>
                </a:solidFill>
                <a:latin typeface="Arial"/>
                <a:ea typeface="Arial"/>
                <a:cs typeface="Arial"/>
                <a:sym typeface="Arial"/>
              </a:defRPr>
            </a:lvl4pPr>
            <a:lvl5pPr marL="2286000" marR="0" lvl="4" indent="-317500" algn="l" rtl="0">
              <a:spcBef>
                <a:spcPts val="420"/>
              </a:spcBef>
              <a:spcAft>
                <a:spcPts val="0"/>
              </a:spcAft>
              <a:buClr>
                <a:srgbClr val="B0B1B3"/>
              </a:buClr>
              <a:buSzPts val="1400"/>
              <a:buFont typeface="Noto Sans Symbols"/>
              <a:buChar char="▪"/>
              <a:defRPr sz="1400" b="0" i="0" u="none" strike="noStrike" cap="none">
                <a:solidFill>
                  <a:srgbClr val="5A5B5D"/>
                </a:solidFill>
                <a:latin typeface="Arial"/>
                <a:ea typeface="Arial"/>
                <a:cs typeface="Arial"/>
                <a:sym typeface="Arial"/>
              </a:defRPr>
            </a:lvl5pPr>
            <a:lvl6pPr marL="2743200" marR="0" lvl="5"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6pPr>
            <a:lvl7pPr marL="3200400" marR="0" lvl="6"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7pPr>
            <a:lvl8pPr marL="3657600" marR="0" lvl="7"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8pPr>
            <a:lvl9pPr marL="4114800" marR="0" lvl="8"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9pPr>
          </a:lstStyle>
          <a:p>
            <a:endParaRPr/>
          </a:p>
        </p:txBody>
      </p:sp>
      <p:sp>
        <p:nvSpPr>
          <p:cNvPr id="64" name="Google Shape;64;p25"/>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5"/>
        <p:cNvGrpSpPr/>
        <p:nvPr/>
      </p:nvGrpSpPr>
      <p:grpSpPr>
        <a:xfrm>
          <a:off x="0" y="0"/>
          <a:ext cx="0" cy="0"/>
          <a:chOff x="0" y="0"/>
          <a:chExt cx="0" cy="0"/>
        </a:xfrm>
      </p:grpSpPr>
      <p:pic>
        <p:nvPicPr>
          <p:cNvPr id="66" name="Google Shape;66;p26"/>
          <p:cNvPicPr preferRelativeResize="0"/>
          <p:nvPr/>
        </p:nvPicPr>
        <p:blipFill rotWithShape="1">
          <a:blip r:embed="rId2">
            <a:alphaModFix/>
          </a:blip>
          <a:srcRect/>
          <a:stretch/>
        </p:blipFill>
        <p:spPr>
          <a:xfrm>
            <a:off x="0" y="1"/>
            <a:ext cx="12192000" cy="1371600"/>
          </a:xfrm>
          <a:prstGeom prst="rect">
            <a:avLst/>
          </a:prstGeom>
          <a:noFill/>
          <a:ln>
            <a:noFill/>
          </a:ln>
        </p:spPr>
      </p:pic>
      <p:sp>
        <p:nvSpPr>
          <p:cNvPr id="67" name="Google Shape;67;p26"/>
          <p:cNvSpPr txBox="1">
            <a:spLocks noGrp="1"/>
          </p:cNvSpPr>
          <p:nvPr>
            <p:ph type="body" idx="1"/>
          </p:nvPr>
        </p:nvSpPr>
        <p:spPr>
          <a:xfrm>
            <a:off x="609600" y="1600201"/>
            <a:ext cx="10972800" cy="3810000"/>
          </a:xfrm>
          <a:prstGeom prst="rect">
            <a:avLst/>
          </a:prstGeom>
          <a:noFill/>
          <a:ln>
            <a:noFill/>
          </a:ln>
        </p:spPr>
        <p:txBody>
          <a:bodyPr spcFirstLastPara="1" wrap="square" lIns="91425" tIns="45700" rIns="91425" bIns="45700" anchor="t" anchorCtr="0">
            <a:noAutofit/>
          </a:bodyPr>
          <a:lstStyle>
            <a:lvl1pPr marL="457200" marR="0" lvl="0" indent="-368300" algn="l" rtl="0">
              <a:spcBef>
                <a:spcPts val="1320"/>
              </a:spcBef>
              <a:spcAft>
                <a:spcPts val="0"/>
              </a:spcAft>
              <a:buClr>
                <a:srgbClr val="B0B1B3"/>
              </a:buClr>
              <a:buSzPts val="2200"/>
              <a:buFont typeface="Noto Sans Symbols"/>
              <a:buChar char="▪"/>
              <a:defRPr sz="2200" b="0" i="0" u="none" strike="noStrike" cap="none">
                <a:solidFill>
                  <a:srgbClr val="5A5B5D"/>
                </a:solidFill>
                <a:latin typeface="Arial"/>
                <a:ea typeface="Arial"/>
                <a:cs typeface="Arial"/>
                <a:sym typeface="Arial"/>
              </a:defRPr>
            </a:lvl1pPr>
            <a:lvl2pPr marL="914400" marR="0" lvl="1" indent="-355600" algn="l" rtl="0">
              <a:spcBef>
                <a:spcPts val="600"/>
              </a:spcBef>
              <a:spcAft>
                <a:spcPts val="0"/>
              </a:spcAft>
              <a:buClr>
                <a:srgbClr val="B0B1B3"/>
              </a:buClr>
              <a:buSzPts val="2000"/>
              <a:buFont typeface="Noto Sans Symbols"/>
              <a:buChar char="▪"/>
              <a:defRPr sz="2000" b="0" i="0" u="none" strike="noStrike" cap="none">
                <a:solidFill>
                  <a:srgbClr val="5A5B5D"/>
                </a:solidFill>
                <a:latin typeface="Arial"/>
                <a:ea typeface="Arial"/>
                <a:cs typeface="Arial"/>
                <a:sym typeface="Arial"/>
              </a:defRPr>
            </a:lvl2pPr>
            <a:lvl3pPr marL="1371600" marR="0" lvl="2" indent="-342900" algn="l" rtl="0">
              <a:spcBef>
                <a:spcPts val="540"/>
              </a:spcBef>
              <a:spcAft>
                <a:spcPts val="0"/>
              </a:spcAft>
              <a:buClr>
                <a:srgbClr val="B0B1B3"/>
              </a:buClr>
              <a:buSzPts val="1800"/>
              <a:buFont typeface="Noto Sans Symbols"/>
              <a:buChar char="▪"/>
              <a:defRPr sz="1800" b="0" i="0" u="none" strike="noStrike" cap="none">
                <a:solidFill>
                  <a:srgbClr val="5A5B5D"/>
                </a:solidFill>
                <a:latin typeface="Arial"/>
                <a:ea typeface="Arial"/>
                <a:cs typeface="Arial"/>
                <a:sym typeface="Arial"/>
              </a:defRPr>
            </a:lvl3pPr>
            <a:lvl4pPr marL="1828800" marR="0" lvl="3" indent="-330200" algn="l" rtl="0">
              <a:spcBef>
                <a:spcPts val="480"/>
              </a:spcBef>
              <a:spcAft>
                <a:spcPts val="0"/>
              </a:spcAft>
              <a:buClr>
                <a:srgbClr val="B0B1B3"/>
              </a:buClr>
              <a:buSzPts val="1600"/>
              <a:buFont typeface="Noto Sans Symbols"/>
              <a:buChar char="▪"/>
              <a:defRPr sz="1600" b="0" i="0" u="none" strike="noStrike" cap="none">
                <a:solidFill>
                  <a:srgbClr val="5A5B5D"/>
                </a:solidFill>
                <a:latin typeface="Arial"/>
                <a:ea typeface="Arial"/>
                <a:cs typeface="Arial"/>
                <a:sym typeface="Arial"/>
              </a:defRPr>
            </a:lvl4pPr>
            <a:lvl5pPr marL="2286000" marR="0" lvl="4" indent="-317500" algn="l" rtl="0">
              <a:spcBef>
                <a:spcPts val="420"/>
              </a:spcBef>
              <a:spcAft>
                <a:spcPts val="0"/>
              </a:spcAft>
              <a:buClr>
                <a:srgbClr val="B0B1B3"/>
              </a:buClr>
              <a:buSzPts val="1400"/>
              <a:buFont typeface="Noto Sans Symbols"/>
              <a:buChar char="▪"/>
              <a:defRPr sz="1400" b="0" i="0" u="none" strike="noStrike" cap="none">
                <a:solidFill>
                  <a:srgbClr val="5A5B5D"/>
                </a:solidFill>
                <a:latin typeface="Arial"/>
                <a:ea typeface="Arial"/>
                <a:cs typeface="Arial"/>
                <a:sym typeface="Arial"/>
              </a:defRPr>
            </a:lvl5pPr>
            <a:lvl6pPr marL="2743200" marR="0" lvl="5"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6pPr>
            <a:lvl7pPr marL="3200400" marR="0" lvl="6"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7pPr>
            <a:lvl8pPr marL="3657600" marR="0" lvl="7"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8pPr>
            <a:lvl9pPr marL="4114800" marR="0" lvl="8"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9pPr>
          </a:lstStyle>
          <a:p>
            <a:endParaRPr/>
          </a:p>
        </p:txBody>
      </p:sp>
      <p:sp>
        <p:nvSpPr>
          <p:cNvPr id="68" name="Google Shape;68;p26"/>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lvl1pPr marR="0" lvl="0" algn="l" rtl="0">
              <a:spcBef>
                <a:spcPts val="0"/>
              </a:spcBef>
              <a:spcAft>
                <a:spcPts val="0"/>
              </a:spcAft>
              <a:buSzPts val="1400"/>
              <a:buNone/>
              <a:defRPr sz="42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200" b="0" i="0" u="none" strike="noStrike" cap="none">
                <a:solidFill>
                  <a:srgbClr val="005288"/>
                </a:solidFill>
                <a:latin typeface="Arial"/>
                <a:ea typeface="Arial"/>
                <a:cs typeface="Arial"/>
                <a:sym typeface="Arial"/>
              </a:defRPr>
            </a:lvl2pPr>
            <a:lvl3pPr marR="0" lvl="2" algn="l" rtl="0">
              <a:spcBef>
                <a:spcPts val="0"/>
              </a:spcBef>
              <a:spcAft>
                <a:spcPts val="0"/>
              </a:spcAft>
              <a:buSzPts val="1400"/>
              <a:buNone/>
              <a:defRPr sz="4200" b="0" i="0" u="none" strike="noStrike" cap="none">
                <a:solidFill>
                  <a:srgbClr val="005288"/>
                </a:solidFill>
                <a:latin typeface="Arial"/>
                <a:ea typeface="Arial"/>
                <a:cs typeface="Arial"/>
                <a:sym typeface="Arial"/>
              </a:defRPr>
            </a:lvl3pPr>
            <a:lvl4pPr marR="0" lvl="3" algn="l" rtl="0">
              <a:spcBef>
                <a:spcPts val="0"/>
              </a:spcBef>
              <a:spcAft>
                <a:spcPts val="0"/>
              </a:spcAft>
              <a:buSzPts val="1400"/>
              <a:buNone/>
              <a:defRPr sz="4200" b="0" i="0" u="none" strike="noStrike" cap="none">
                <a:solidFill>
                  <a:srgbClr val="005288"/>
                </a:solidFill>
                <a:latin typeface="Arial"/>
                <a:ea typeface="Arial"/>
                <a:cs typeface="Arial"/>
                <a:sym typeface="Arial"/>
              </a:defRPr>
            </a:lvl4pPr>
            <a:lvl5pPr marR="0" lvl="4" algn="l" rtl="0">
              <a:spcBef>
                <a:spcPts val="0"/>
              </a:spcBef>
              <a:spcAft>
                <a:spcPts val="0"/>
              </a:spcAft>
              <a:buSzPts val="1400"/>
              <a:buNone/>
              <a:defRPr sz="4200" b="0" i="0" u="none" strike="noStrike" cap="none">
                <a:solidFill>
                  <a:srgbClr val="005288"/>
                </a:solidFill>
                <a:latin typeface="Arial"/>
                <a:ea typeface="Arial"/>
                <a:cs typeface="Arial"/>
                <a:sym typeface="Arial"/>
              </a:defRPr>
            </a:lvl5pPr>
            <a:lvl6pPr marR="0" lvl="5"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6pPr>
            <a:lvl7pPr marR="0" lvl="6"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7pPr>
            <a:lvl8pPr marR="0" lvl="7"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8pPr>
            <a:lvl9pPr marR="0" lvl="8"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9pPr>
          </a:lstStyle>
          <a:p>
            <a:endParaRPr/>
          </a:p>
        </p:txBody>
      </p:sp>
      <p:sp>
        <p:nvSpPr>
          <p:cNvPr id="69" name="Google Shape;69;p26"/>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70" name="Google Shape;70;p26"/>
          <p:cNvPicPr preferRelativeResize="0"/>
          <p:nvPr/>
        </p:nvPicPr>
        <p:blipFill rotWithShape="1">
          <a:blip r:embed="rId3">
            <a:alphaModFix/>
          </a:blip>
          <a:srcRect/>
          <a:stretch/>
        </p:blipFill>
        <p:spPr>
          <a:xfrm>
            <a:off x="152402" y="5867400"/>
            <a:ext cx="2732244" cy="79136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71"/>
        <p:cNvGrpSpPr/>
        <p:nvPr/>
      </p:nvGrpSpPr>
      <p:grpSpPr>
        <a:xfrm>
          <a:off x="0" y="0"/>
          <a:ext cx="0" cy="0"/>
          <a:chOff x="0" y="0"/>
          <a:chExt cx="0" cy="0"/>
        </a:xfrm>
      </p:grpSpPr>
      <p:pic>
        <p:nvPicPr>
          <p:cNvPr id="72" name="Google Shape;72;p27"/>
          <p:cNvPicPr preferRelativeResize="0"/>
          <p:nvPr/>
        </p:nvPicPr>
        <p:blipFill rotWithShape="1">
          <a:blip r:embed="rId2">
            <a:alphaModFix/>
          </a:blip>
          <a:srcRect/>
          <a:stretch/>
        </p:blipFill>
        <p:spPr>
          <a:xfrm>
            <a:off x="0" y="1"/>
            <a:ext cx="12192000" cy="1371600"/>
          </a:xfrm>
          <a:prstGeom prst="rect">
            <a:avLst/>
          </a:prstGeom>
          <a:noFill/>
          <a:ln>
            <a:noFill/>
          </a:ln>
        </p:spPr>
      </p:pic>
      <p:sp>
        <p:nvSpPr>
          <p:cNvPr id="73" name="Google Shape;73;p27"/>
          <p:cNvSpPr txBox="1">
            <a:spLocks noGrp="1"/>
          </p:cNvSpPr>
          <p:nvPr>
            <p:ph type="body" idx="1"/>
          </p:nvPr>
        </p:nvSpPr>
        <p:spPr>
          <a:xfrm>
            <a:off x="609600" y="1600201"/>
            <a:ext cx="10972800" cy="3810000"/>
          </a:xfrm>
          <a:prstGeom prst="rect">
            <a:avLst/>
          </a:prstGeom>
          <a:noFill/>
          <a:ln>
            <a:noFill/>
          </a:ln>
        </p:spPr>
        <p:txBody>
          <a:bodyPr spcFirstLastPara="1" wrap="square" lIns="91425" tIns="45700" rIns="91425" bIns="45700" anchor="t" anchorCtr="0">
            <a:noAutofit/>
          </a:bodyPr>
          <a:lstStyle>
            <a:lvl1pPr marL="457200" marR="0" lvl="0" indent="-368300" algn="l" rtl="0">
              <a:spcBef>
                <a:spcPts val="1320"/>
              </a:spcBef>
              <a:spcAft>
                <a:spcPts val="0"/>
              </a:spcAft>
              <a:buClr>
                <a:srgbClr val="B0B1B3"/>
              </a:buClr>
              <a:buSzPts val="2200"/>
              <a:buFont typeface="Noto Sans Symbols"/>
              <a:buChar char="▪"/>
              <a:defRPr sz="2200" b="0" i="0" u="none" strike="noStrike" cap="none">
                <a:solidFill>
                  <a:srgbClr val="5A5B5D"/>
                </a:solidFill>
                <a:latin typeface="Arial"/>
                <a:ea typeface="Arial"/>
                <a:cs typeface="Arial"/>
                <a:sym typeface="Arial"/>
              </a:defRPr>
            </a:lvl1pPr>
            <a:lvl2pPr marL="914400" marR="0" lvl="1" indent="-355600" algn="l" rtl="0">
              <a:spcBef>
                <a:spcPts val="600"/>
              </a:spcBef>
              <a:spcAft>
                <a:spcPts val="0"/>
              </a:spcAft>
              <a:buClr>
                <a:srgbClr val="B0B1B3"/>
              </a:buClr>
              <a:buSzPts val="2000"/>
              <a:buFont typeface="Noto Sans Symbols"/>
              <a:buChar char="▪"/>
              <a:defRPr sz="2000" b="0" i="0" u="none" strike="noStrike" cap="none">
                <a:solidFill>
                  <a:srgbClr val="5A5B5D"/>
                </a:solidFill>
                <a:latin typeface="Arial"/>
                <a:ea typeface="Arial"/>
                <a:cs typeface="Arial"/>
                <a:sym typeface="Arial"/>
              </a:defRPr>
            </a:lvl2pPr>
            <a:lvl3pPr marL="1371600" marR="0" lvl="2" indent="-342900" algn="l" rtl="0">
              <a:spcBef>
                <a:spcPts val="540"/>
              </a:spcBef>
              <a:spcAft>
                <a:spcPts val="0"/>
              </a:spcAft>
              <a:buClr>
                <a:srgbClr val="B0B1B3"/>
              </a:buClr>
              <a:buSzPts val="1800"/>
              <a:buFont typeface="Noto Sans Symbols"/>
              <a:buChar char="▪"/>
              <a:defRPr sz="1800" b="0" i="0" u="none" strike="noStrike" cap="none">
                <a:solidFill>
                  <a:srgbClr val="5A5B5D"/>
                </a:solidFill>
                <a:latin typeface="Arial"/>
                <a:ea typeface="Arial"/>
                <a:cs typeface="Arial"/>
                <a:sym typeface="Arial"/>
              </a:defRPr>
            </a:lvl3pPr>
            <a:lvl4pPr marL="1828800" marR="0" lvl="3" indent="-330200" algn="l" rtl="0">
              <a:spcBef>
                <a:spcPts val="480"/>
              </a:spcBef>
              <a:spcAft>
                <a:spcPts val="0"/>
              </a:spcAft>
              <a:buClr>
                <a:srgbClr val="B0B1B3"/>
              </a:buClr>
              <a:buSzPts val="1600"/>
              <a:buFont typeface="Noto Sans Symbols"/>
              <a:buChar char="▪"/>
              <a:defRPr sz="1600" b="0" i="0" u="none" strike="noStrike" cap="none">
                <a:solidFill>
                  <a:srgbClr val="5A5B5D"/>
                </a:solidFill>
                <a:latin typeface="Arial"/>
                <a:ea typeface="Arial"/>
                <a:cs typeface="Arial"/>
                <a:sym typeface="Arial"/>
              </a:defRPr>
            </a:lvl4pPr>
            <a:lvl5pPr marL="2286000" marR="0" lvl="4" indent="-317500" algn="l" rtl="0">
              <a:spcBef>
                <a:spcPts val="420"/>
              </a:spcBef>
              <a:spcAft>
                <a:spcPts val="0"/>
              </a:spcAft>
              <a:buClr>
                <a:srgbClr val="B0B1B3"/>
              </a:buClr>
              <a:buSzPts val="1400"/>
              <a:buFont typeface="Noto Sans Symbols"/>
              <a:buChar char="▪"/>
              <a:defRPr sz="1400" b="0" i="0" u="none" strike="noStrike" cap="none">
                <a:solidFill>
                  <a:srgbClr val="5A5B5D"/>
                </a:solidFill>
                <a:latin typeface="Arial"/>
                <a:ea typeface="Arial"/>
                <a:cs typeface="Arial"/>
                <a:sym typeface="Arial"/>
              </a:defRPr>
            </a:lvl5pPr>
            <a:lvl6pPr marL="2743200" marR="0" lvl="5"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6pPr>
            <a:lvl7pPr marL="3200400" marR="0" lvl="6"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7pPr>
            <a:lvl8pPr marL="3657600" marR="0" lvl="7"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8pPr>
            <a:lvl9pPr marL="4114800" marR="0" lvl="8"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9pPr>
          </a:lstStyle>
          <a:p>
            <a:endParaRPr/>
          </a:p>
        </p:txBody>
      </p:sp>
      <p:sp>
        <p:nvSpPr>
          <p:cNvPr id="74" name="Google Shape;74;p27"/>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lvl1pPr marR="0" lvl="0" algn="l" rtl="0">
              <a:spcBef>
                <a:spcPts val="0"/>
              </a:spcBef>
              <a:spcAft>
                <a:spcPts val="0"/>
              </a:spcAft>
              <a:buSzPts val="1400"/>
              <a:buNone/>
              <a:defRPr sz="42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200" b="0" i="0" u="none" strike="noStrike" cap="none">
                <a:solidFill>
                  <a:srgbClr val="005288"/>
                </a:solidFill>
                <a:latin typeface="Arial"/>
                <a:ea typeface="Arial"/>
                <a:cs typeface="Arial"/>
                <a:sym typeface="Arial"/>
              </a:defRPr>
            </a:lvl2pPr>
            <a:lvl3pPr marR="0" lvl="2" algn="l" rtl="0">
              <a:spcBef>
                <a:spcPts val="0"/>
              </a:spcBef>
              <a:spcAft>
                <a:spcPts val="0"/>
              </a:spcAft>
              <a:buSzPts val="1400"/>
              <a:buNone/>
              <a:defRPr sz="4200" b="0" i="0" u="none" strike="noStrike" cap="none">
                <a:solidFill>
                  <a:srgbClr val="005288"/>
                </a:solidFill>
                <a:latin typeface="Arial"/>
                <a:ea typeface="Arial"/>
                <a:cs typeface="Arial"/>
                <a:sym typeface="Arial"/>
              </a:defRPr>
            </a:lvl3pPr>
            <a:lvl4pPr marR="0" lvl="3" algn="l" rtl="0">
              <a:spcBef>
                <a:spcPts val="0"/>
              </a:spcBef>
              <a:spcAft>
                <a:spcPts val="0"/>
              </a:spcAft>
              <a:buSzPts val="1400"/>
              <a:buNone/>
              <a:defRPr sz="4200" b="0" i="0" u="none" strike="noStrike" cap="none">
                <a:solidFill>
                  <a:srgbClr val="005288"/>
                </a:solidFill>
                <a:latin typeface="Arial"/>
                <a:ea typeface="Arial"/>
                <a:cs typeface="Arial"/>
                <a:sym typeface="Arial"/>
              </a:defRPr>
            </a:lvl4pPr>
            <a:lvl5pPr marR="0" lvl="4" algn="l" rtl="0">
              <a:spcBef>
                <a:spcPts val="0"/>
              </a:spcBef>
              <a:spcAft>
                <a:spcPts val="0"/>
              </a:spcAft>
              <a:buSzPts val="1400"/>
              <a:buNone/>
              <a:defRPr sz="4200" b="0" i="0" u="none" strike="noStrike" cap="none">
                <a:solidFill>
                  <a:srgbClr val="005288"/>
                </a:solidFill>
                <a:latin typeface="Arial"/>
                <a:ea typeface="Arial"/>
                <a:cs typeface="Arial"/>
                <a:sym typeface="Arial"/>
              </a:defRPr>
            </a:lvl5pPr>
            <a:lvl6pPr marR="0" lvl="5"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6pPr>
            <a:lvl7pPr marR="0" lvl="6"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7pPr>
            <a:lvl8pPr marR="0" lvl="7"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8pPr>
            <a:lvl9pPr marR="0" lvl="8"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9pPr>
          </a:lstStyle>
          <a:p>
            <a:endParaRPr/>
          </a:p>
        </p:txBody>
      </p:sp>
      <p:sp>
        <p:nvSpPr>
          <p:cNvPr id="75" name="Google Shape;75;p27"/>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76" name="Google Shape;76;p27"/>
          <p:cNvPicPr preferRelativeResize="0"/>
          <p:nvPr/>
        </p:nvPicPr>
        <p:blipFill rotWithShape="1">
          <a:blip r:embed="rId3">
            <a:alphaModFix/>
          </a:blip>
          <a:srcRect/>
          <a:stretch/>
        </p:blipFill>
        <p:spPr>
          <a:xfrm>
            <a:off x="152402" y="5867400"/>
            <a:ext cx="2732244" cy="79136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77"/>
        <p:cNvGrpSpPr/>
        <p:nvPr/>
      </p:nvGrpSpPr>
      <p:grpSpPr>
        <a:xfrm>
          <a:off x="0" y="0"/>
          <a:ext cx="0" cy="0"/>
          <a:chOff x="0" y="0"/>
          <a:chExt cx="0" cy="0"/>
        </a:xfrm>
      </p:grpSpPr>
      <p:pic>
        <p:nvPicPr>
          <p:cNvPr id="78" name="Google Shape;78;p28"/>
          <p:cNvPicPr preferRelativeResize="0"/>
          <p:nvPr/>
        </p:nvPicPr>
        <p:blipFill rotWithShape="1">
          <a:blip r:embed="rId2">
            <a:alphaModFix/>
          </a:blip>
          <a:srcRect/>
          <a:stretch/>
        </p:blipFill>
        <p:spPr>
          <a:xfrm>
            <a:off x="0" y="1"/>
            <a:ext cx="12192000" cy="1371600"/>
          </a:xfrm>
          <a:prstGeom prst="rect">
            <a:avLst/>
          </a:prstGeom>
          <a:noFill/>
          <a:ln>
            <a:noFill/>
          </a:ln>
        </p:spPr>
      </p:pic>
      <p:sp>
        <p:nvSpPr>
          <p:cNvPr id="79" name="Google Shape;79;p28"/>
          <p:cNvSpPr txBox="1">
            <a:spLocks noGrp="1"/>
          </p:cNvSpPr>
          <p:nvPr>
            <p:ph type="body" idx="1"/>
          </p:nvPr>
        </p:nvSpPr>
        <p:spPr>
          <a:xfrm>
            <a:off x="609600" y="1600201"/>
            <a:ext cx="10972800" cy="3810000"/>
          </a:xfrm>
          <a:prstGeom prst="rect">
            <a:avLst/>
          </a:prstGeom>
          <a:noFill/>
          <a:ln>
            <a:noFill/>
          </a:ln>
        </p:spPr>
        <p:txBody>
          <a:bodyPr spcFirstLastPara="1" wrap="square" lIns="91425" tIns="45700" rIns="91425" bIns="45700" anchor="t" anchorCtr="0">
            <a:noAutofit/>
          </a:bodyPr>
          <a:lstStyle>
            <a:lvl1pPr marL="457200" marR="0" lvl="0" indent="-368300" algn="l" rtl="0">
              <a:spcBef>
                <a:spcPts val="1320"/>
              </a:spcBef>
              <a:spcAft>
                <a:spcPts val="0"/>
              </a:spcAft>
              <a:buClr>
                <a:srgbClr val="B0B1B3"/>
              </a:buClr>
              <a:buSzPts val="2200"/>
              <a:buFont typeface="Noto Sans Symbols"/>
              <a:buChar char="▪"/>
              <a:defRPr sz="2200" b="0" i="0" u="none" strike="noStrike" cap="none">
                <a:solidFill>
                  <a:srgbClr val="5A5B5D"/>
                </a:solidFill>
                <a:latin typeface="Arial"/>
                <a:ea typeface="Arial"/>
                <a:cs typeface="Arial"/>
                <a:sym typeface="Arial"/>
              </a:defRPr>
            </a:lvl1pPr>
            <a:lvl2pPr marL="914400" marR="0" lvl="1" indent="-355600" algn="l" rtl="0">
              <a:spcBef>
                <a:spcPts val="600"/>
              </a:spcBef>
              <a:spcAft>
                <a:spcPts val="0"/>
              </a:spcAft>
              <a:buClr>
                <a:srgbClr val="B0B1B3"/>
              </a:buClr>
              <a:buSzPts val="2000"/>
              <a:buFont typeface="Noto Sans Symbols"/>
              <a:buChar char="▪"/>
              <a:defRPr sz="2000" b="0" i="0" u="none" strike="noStrike" cap="none">
                <a:solidFill>
                  <a:srgbClr val="5A5B5D"/>
                </a:solidFill>
                <a:latin typeface="Arial"/>
                <a:ea typeface="Arial"/>
                <a:cs typeface="Arial"/>
                <a:sym typeface="Arial"/>
              </a:defRPr>
            </a:lvl2pPr>
            <a:lvl3pPr marL="1371600" marR="0" lvl="2" indent="-342900" algn="l" rtl="0">
              <a:spcBef>
                <a:spcPts val="540"/>
              </a:spcBef>
              <a:spcAft>
                <a:spcPts val="0"/>
              </a:spcAft>
              <a:buClr>
                <a:srgbClr val="B0B1B3"/>
              </a:buClr>
              <a:buSzPts val="1800"/>
              <a:buFont typeface="Noto Sans Symbols"/>
              <a:buChar char="▪"/>
              <a:defRPr sz="1800" b="0" i="0" u="none" strike="noStrike" cap="none">
                <a:solidFill>
                  <a:srgbClr val="5A5B5D"/>
                </a:solidFill>
                <a:latin typeface="Arial"/>
                <a:ea typeface="Arial"/>
                <a:cs typeface="Arial"/>
                <a:sym typeface="Arial"/>
              </a:defRPr>
            </a:lvl3pPr>
            <a:lvl4pPr marL="1828800" marR="0" lvl="3" indent="-330200" algn="l" rtl="0">
              <a:spcBef>
                <a:spcPts val="480"/>
              </a:spcBef>
              <a:spcAft>
                <a:spcPts val="0"/>
              </a:spcAft>
              <a:buClr>
                <a:srgbClr val="B0B1B3"/>
              </a:buClr>
              <a:buSzPts val="1600"/>
              <a:buFont typeface="Noto Sans Symbols"/>
              <a:buChar char="▪"/>
              <a:defRPr sz="1600" b="0" i="0" u="none" strike="noStrike" cap="none">
                <a:solidFill>
                  <a:srgbClr val="5A5B5D"/>
                </a:solidFill>
                <a:latin typeface="Arial"/>
                <a:ea typeface="Arial"/>
                <a:cs typeface="Arial"/>
                <a:sym typeface="Arial"/>
              </a:defRPr>
            </a:lvl4pPr>
            <a:lvl5pPr marL="2286000" marR="0" lvl="4" indent="-317500" algn="l" rtl="0">
              <a:spcBef>
                <a:spcPts val="420"/>
              </a:spcBef>
              <a:spcAft>
                <a:spcPts val="0"/>
              </a:spcAft>
              <a:buClr>
                <a:srgbClr val="B0B1B3"/>
              </a:buClr>
              <a:buSzPts val="1400"/>
              <a:buFont typeface="Noto Sans Symbols"/>
              <a:buChar char="▪"/>
              <a:defRPr sz="1400" b="0" i="0" u="none" strike="noStrike" cap="none">
                <a:solidFill>
                  <a:srgbClr val="5A5B5D"/>
                </a:solidFill>
                <a:latin typeface="Arial"/>
                <a:ea typeface="Arial"/>
                <a:cs typeface="Arial"/>
                <a:sym typeface="Arial"/>
              </a:defRPr>
            </a:lvl5pPr>
            <a:lvl6pPr marL="2743200" marR="0" lvl="5"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6pPr>
            <a:lvl7pPr marL="3200400" marR="0" lvl="6"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7pPr>
            <a:lvl8pPr marL="3657600" marR="0" lvl="7"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8pPr>
            <a:lvl9pPr marL="4114800" marR="0" lvl="8"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9pPr>
          </a:lstStyle>
          <a:p>
            <a:endParaRPr/>
          </a:p>
        </p:txBody>
      </p:sp>
      <p:sp>
        <p:nvSpPr>
          <p:cNvPr id="80" name="Google Shape;80;p28"/>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lvl1pPr marR="0" lvl="0" algn="l" rtl="0">
              <a:spcBef>
                <a:spcPts val="0"/>
              </a:spcBef>
              <a:spcAft>
                <a:spcPts val="0"/>
              </a:spcAft>
              <a:buSzPts val="1400"/>
              <a:buNone/>
              <a:defRPr sz="42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200" b="0" i="0" u="none" strike="noStrike" cap="none">
                <a:solidFill>
                  <a:srgbClr val="005288"/>
                </a:solidFill>
                <a:latin typeface="Arial"/>
                <a:ea typeface="Arial"/>
                <a:cs typeface="Arial"/>
                <a:sym typeface="Arial"/>
              </a:defRPr>
            </a:lvl2pPr>
            <a:lvl3pPr marR="0" lvl="2" algn="l" rtl="0">
              <a:spcBef>
                <a:spcPts val="0"/>
              </a:spcBef>
              <a:spcAft>
                <a:spcPts val="0"/>
              </a:spcAft>
              <a:buSzPts val="1400"/>
              <a:buNone/>
              <a:defRPr sz="4200" b="0" i="0" u="none" strike="noStrike" cap="none">
                <a:solidFill>
                  <a:srgbClr val="005288"/>
                </a:solidFill>
                <a:latin typeface="Arial"/>
                <a:ea typeface="Arial"/>
                <a:cs typeface="Arial"/>
                <a:sym typeface="Arial"/>
              </a:defRPr>
            </a:lvl3pPr>
            <a:lvl4pPr marR="0" lvl="3" algn="l" rtl="0">
              <a:spcBef>
                <a:spcPts val="0"/>
              </a:spcBef>
              <a:spcAft>
                <a:spcPts val="0"/>
              </a:spcAft>
              <a:buSzPts val="1400"/>
              <a:buNone/>
              <a:defRPr sz="4200" b="0" i="0" u="none" strike="noStrike" cap="none">
                <a:solidFill>
                  <a:srgbClr val="005288"/>
                </a:solidFill>
                <a:latin typeface="Arial"/>
                <a:ea typeface="Arial"/>
                <a:cs typeface="Arial"/>
                <a:sym typeface="Arial"/>
              </a:defRPr>
            </a:lvl4pPr>
            <a:lvl5pPr marR="0" lvl="4" algn="l" rtl="0">
              <a:spcBef>
                <a:spcPts val="0"/>
              </a:spcBef>
              <a:spcAft>
                <a:spcPts val="0"/>
              </a:spcAft>
              <a:buSzPts val="1400"/>
              <a:buNone/>
              <a:defRPr sz="4200" b="0" i="0" u="none" strike="noStrike" cap="none">
                <a:solidFill>
                  <a:srgbClr val="005288"/>
                </a:solidFill>
                <a:latin typeface="Arial"/>
                <a:ea typeface="Arial"/>
                <a:cs typeface="Arial"/>
                <a:sym typeface="Arial"/>
              </a:defRPr>
            </a:lvl5pPr>
            <a:lvl6pPr marR="0" lvl="5"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6pPr>
            <a:lvl7pPr marR="0" lvl="6"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7pPr>
            <a:lvl8pPr marR="0" lvl="7"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8pPr>
            <a:lvl9pPr marR="0" lvl="8"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9pPr>
          </a:lstStyle>
          <a:p>
            <a:endParaRPr/>
          </a:p>
        </p:txBody>
      </p:sp>
      <p:sp>
        <p:nvSpPr>
          <p:cNvPr id="81" name="Google Shape;81;p28"/>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82" name="Google Shape;82;p28"/>
          <p:cNvPicPr preferRelativeResize="0"/>
          <p:nvPr/>
        </p:nvPicPr>
        <p:blipFill rotWithShape="1">
          <a:blip r:embed="rId3">
            <a:alphaModFix/>
          </a:blip>
          <a:srcRect/>
          <a:stretch/>
        </p:blipFill>
        <p:spPr>
          <a:xfrm>
            <a:off x="152402" y="5867400"/>
            <a:ext cx="2732244" cy="79136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83"/>
        <p:cNvGrpSpPr/>
        <p:nvPr/>
      </p:nvGrpSpPr>
      <p:grpSpPr>
        <a:xfrm>
          <a:off x="0" y="0"/>
          <a:ext cx="0" cy="0"/>
          <a:chOff x="0" y="0"/>
          <a:chExt cx="0" cy="0"/>
        </a:xfrm>
      </p:grpSpPr>
      <p:pic>
        <p:nvPicPr>
          <p:cNvPr id="84" name="Google Shape;84;p29"/>
          <p:cNvPicPr preferRelativeResize="0"/>
          <p:nvPr/>
        </p:nvPicPr>
        <p:blipFill rotWithShape="1">
          <a:blip r:embed="rId2">
            <a:alphaModFix/>
          </a:blip>
          <a:srcRect/>
          <a:stretch/>
        </p:blipFill>
        <p:spPr>
          <a:xfrm>
            <a:off x="0" y="1"/>
            <a:ext cx="12192000" cy="1371600"/>
          </a:xfrm>
          <a:prstGeom prst="rect">
            <a:avLst/>
          </a:prstGeom>
          <a:noFill/>
          <a:ln>
            <a:noFill/>
          </a:ln>
        </p:spPr>
      </p:pic>
      <p:sp>
        <p:nvSpPr>
          <p:cNvPr id="85" name="Google Shape;85;p29"/>
          <p:cNvSpPr txBox="1">
            <a:spLocks noGrp="1"/>
          </p:cNvSpPr>
          <p:nvPr>
            <p:ph type="body" idx="1"/>
          </p:nvPr>
        </p:nvSpPr>
        <p:spPr>
          <a:xfrm>
            <a:off x="609600" y="1600201"/>
            <a:ext cx="10972800" cy="3810000"/>
          </a:xfrm>
          <a:prstGeom prst="rect">
            <a:avLst/>
          </a:prstGeom>
          <a:noFill/>
          <a:ln>
            <a:noFill/>
          </a:ln>
        </p:spPr>
        <p:txBody>
          <a:bodyPr spcFirstLastPara="1" wrap="square" lIns="91425" tIns="45700" rIns="91425" bIns="45700" anchor="t" anchorCtr="0">
            <a:noAutofit/>
          </a:bodyPr>
          <a:lstStyle>
            <a:lvl1pPr marL="457200" marR="0" lvl="0" indent="-368300" algn="l" rtl="0">
              <a:spcBef>
                <a:spcPts val="1320"/>
              </a:spcBef>
              <a:spcAft>
                <a:spcPts val="0"/>
              </a:spcAft>
              <a:buClr>
                <a:srgbClr val="B0B1B3"/>
              </a:buClr>
              <a:buSzPts val="2200"/>
              <a:buFont typeface="Noto Sans Symbols"/>
              <a:buChar char="▪"/>
              <a:defRPr sz="2200" b="0" i="0" u="none" strike="noStrike" cap="none">
                <a:solidFill>
                  <a:srgbClr val="5A5B5D"/>
                </a:solidFill>
                <a:latin typeface="Arial"/>
                <a:ea typeface="Arial"/>
                <a:cs typeface="Arial"/>
                <a:sym typeface="Arial"/>
              </a:defRPr>
            </a:lvl1pPr>
            <a:lvl2pPr marL="914400" marR="0" lvl="1" indent="-355600" algn="l" rtl="0">
              <a:spcBef>
                <a:spcPts val="600"/>
              </a:spcBef>
              <a:spcAft>
                <a:spcPts val="0"/>
              </a:spcAft>
              <a:buClr>
                <a:srgbClr val="B0B1B3"/>
              </a:buClr>
              <a:buSzPts val="2000"/>
              <a:buFont typeface="Noto Sans Symbols"/>
              <a:buChar char="▪"/>
              <a:defRPr sz="2000" b="0" i="0" u="none" strike="noStrike" cap="none">
                <a:solidFill>
                  <a:srgbClr val="5A5B5D"/>
                </a:solidFill>
                <a:latin typeface="Arial"/>
                <a:ea typeface="Arial"/>
                <a:cs typeface="Arial"/>
                <a:sym typeface="Arial"/>
              </a:defRPr>
            </a:lvl2pPr>
            <a:lvl3pPr marL="1371600" marR="0" lvl="2" indent="-342900" algn="l" rtl="0">
              <a:spcBef>
                <a:spcPts val="540"/>
              </a:spcBef>
              <a:spcAft>
                <a:spcPts val="0"/>
              </a:spcAft>
              <a:buClr>
                <a:srgbClr val="B0B1B3"/>
              </a:buClr>
              <a:buSzPts val="1800"/>
              <a:buFont typeface="Noto Sans Symbols"/>
              <a:buChar char="▪"/>
              <a:defRPr sz="1800" b="0" i="0" u="none" strike="noStrike" cap="none">
                <a:solidFill>
                  <a:srgbClr val="5A5B5D"/>
                </a:solidFill>
                <a:latin typeface="Arial"/>
                <a:ea typeface="Arial"/>
                <a:cs typeface="Arial"/>
                <a:sym typeface="Arial"/>
              </a:defRPr>
            </a:lvl3pPr>
            <a:lvl4pPr marL="1828800" marR="0" lvl="3" indent="-330200" algn="l" rtl="0">
              <a:spcBef>
                <a:spcPts val="480"/>
              </a:spcBef>
              <a:spcAft>
                <a:spcPts val="0"/>
              </a:spcAft>
              <a:buClr>
                <a:srgbClr val="B0B1B3"/>
              </a:buClr>
              <a:buSzPts val="1600"/>
              <a:buFont typeface="Noto Sans Symbols"/>
              <a:buChar char="▪"/>
              <a:defRPr sz="1600" b="0" i="0" u="none" strike="noStrike" cap="none">
                <a:solidFill>
                  <a:srgbClr val="5A5B5D"/>
                </a:solidFill>
                <a:latin typeface="Arial"/>
                <a:ea typeface="Arial"/>
                <a:cs typeface="Arial"/>
                <a:sym typeface="Arial"/>
              </a:defRPr>
            </a:lvl4pPr>
            <a:lvl5pPr marL="2286000" marR="0" lvl="4" indent="-317500" algn="l" rtl="0">
              <a:spcBef>
                <a:spcPts val="420"/>
              </a:spcBef>
              <a:spcAft>
                <a:spcPts val="0"/>
              </a:spcAft>
              <a:buClr>
                <a:srgbClr val="B0B1B3"/>
              </a:buClr>
              <a:buSzPts val="1400"/>
              <a:buFont typeface="Noto Sans Symbols"/>
              <a:buChar char="▪"/>
              <a:defRPr sz="1400" b="0" i="0" u="none" strike="noStrike" cap="none">
                <a:solidFill>
                  <a:srgbClr val="5A5B5D"/>
                </a:solidFill>
                <a:latin typeface="Arial"/>
                <a:ea typeface="Arial"/>
                <a:cs typeface="Arial"/>
                <a:sym typeface="Arial"/>
              </a:defRPr>
            </a:lvl5pPr>
            <a:lvl6pPr marL="2743200" marR="0" lvl="5"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6pPr>
            <a:lvl7pPr marL="3200400" marR="0" lvl="6"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7pPr>
            <a:lvl8pPr marL="3657600" marR="0" lvl="7"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8pPr>
            <a:lvl9pPr marL="4114800" marR="0" lvl="8"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9pPr>
          </a:lstStyle>
          <a:p>
            <a:endParaRPr/>
          </a:p>
        </p:txBody>
      </p:sp>
      <p:sp>
        <p:nvSpPr>
          <p:cNvPr id="86" name="Google Shape;86;p29"/>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lvl1pPr marR="0" lvl="0" algn="l" rtl="0">
              <a:spcBef>
                <a:spcPts val="0"/>
              </a:spcBef>
              <a:spcAft>
                <a:spcPts val="0"/>
              </a:spcAft>
              <a:buSzPts val="1400"/>
              <a:buNone/>
              <a:defRPr sz="42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200" b="0" i="0" u="none" strike="noStrike" cap="none">
                <a:solidFill>
                  <a:srgbClr val="005288"/>
                </a:solidFill>
                <a:latin typeface="Arial"/>
                <a:ea typeface="Arial"/>
                <a:cs typeface="Arial"/>
                <a:sym typeface="Arial"/>
              </a:defRPr>
            </a:lvl2pPr>
            <a:lvl3pPr marR="0" lvl="2" algn="l" rtl="0">
              <a:spcBef>
                <a:spcPts val="0"/>
              </a:spcBef>
              <a:spcAft>
                <a:spcPts val="0"/>
              </a:spcAft>
              <a:buSzPts val="1400"/>
              <a:buNone/>
              <a:defRPr sz="4200" b="0" i="0" u="none" strike="noStrike" cap="none">
                <a:solidFill>
                  <a:srgbClr val="005288"/>
                </a:solidFill>
                <a:latin typeface="Arial"/>
                <a:ea typeface="Arial"/>
                <a:cs typeface="Arial"/>
                <a:sym typeface="Arial"/>
              </a:defRPr>
            </a:lvl3pPr>
            <a:lvl4pPr marR="0" lvl="3" algn="l" rtl="0">
              <a:spcBef>
                <a:spcPts val="0"/>
              </a:spcBef>
              <a:spcAft>
                <a:spcPts val="0"/>
              </a:spcAft>
              <a:buSzPts val="1400"/>
              <a:buNone/>
              <a:defRPr sz="4200" b="0" i="0" u="none" strike="noStrike" cap="none">
                <a:solidFill>
                  <a:srgbClr val="005288"/>
                </a:solidFill>
                <a:latin typeface="Arial"/>
                <a:ea typeface="Arial"/>
                <a:cs typeface="Arial"/>
                <a:sym typeface="Arial"/>
              </a:defRPr>
            </a:lvl4pPr>
            <a:lvl5pPr marR="0" lvl="4" algn="l" rtl="0">
              <a:spcBef>
                <a:spcPts val="0"/>
              </a:spcBef>
              <a:spcAft>
                <a:spcPts val="0"/>
              </a:spcAft>
              <a:buSzPts val="1400"/>
              <a:buNone/>
              <a:defRPr sz="4200" b="0" i="0" u="none" strike="noStrike" cap="none">
                <a:solidFill>
                  <a:srgbClr val="005288"/>
                </a:solidFill>
                <a:latin typeface="Arial"/>
                <a:ea typeface="Arial"/>
                <a:cs typeface="Arial"/>
                <a:sym typeface="Arial"/>
              </a:defRPr>
            </a:lvl5pPr>
            <a:lvl6pPr marR="0" lvl="5"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6pPr>
            <a:lvl7pPr marR="0" lvl="6"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7pPr>
            <a:lvl8pPr marR="0" lvl="7"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8pPr>
            <a:lvl9pPr marR="0" lvl="8"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9pPr>
          </a:lstStyle>
          <a:p>
            <a:endParaRPr/>
          </a:p>
        </p:txBody>
      </p:sp>
      <p:sp>
        <p:nvSpPr>
          <p:cNvPr id="87" name="Google Shape;87;p29"/>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88" name="Google Shape;88;p29"/>
          <p:cNvPicPr preferRelativeResize="0"/>
          <p:nvPr/>
        </p:nvPicPr>
        <p:blipFill rotWithShape="1">
          <a:blip r:embed="rId3">
            <a:alphaModFix/>
          </a:blip>
          <a:srcRect/>
          <a:stretch/>
        </p:blipFill>
        <p:spPr>
          <a:xfrm>
            <a:off x="152402" y="5867400"/>
            <a:ext cx="2732244" cy="79136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89"/>
        <p:cNvGrpSpPr/>
        <p:nvPr/>
      </p:nvGrpSpPr>
      <p:grpSpPr>
        <a:xfrm>
          <a:off x="0" y="0"/>
          <a:ext cx="0" cy="0"/>
          <a:chOff x="0" y="0"/>
          <a:chExt cx="0" cy="0"/>
        </a:xfrm>
      </p:grpSpPr>
      <p:pic>
        <p:nvPicPr>
          <p:cNvPr id="90" name="Google Shape;90;p30"/>
          <p:cNvPicPr preferRelativeResize="0"/>
          <p:nvPr/>
        </p:nvPicPr>
        <p:blipFill rotWithShape="1">
          <a:blip r:embed="rId2">
            <a:alphaModFix/>
          </a:blip>
          <a:srcRect/>
          <a:stretch/>
        </p:blipFill>
        <p:spPr>
          <a:xfrm>
            <a:off x="0" y="1"/>
            <a:ext cx="12192000" cy="1371600"/>
          </a:xfrm>
          <a:prstGeom prst="rect">
            <a:avLst/>
          </a:prstGeom>
          <a:noFill/>
          <a:ln>
            <a:noFill/>
          </a:ln>
        </p:spPr>
      </p:pic>
      <p:sp>
        <p:nvSpPr>
          <p:cNvPr id="91" name="Google Shape;91;p30"/>
          <p:cNvSpPr txBox="1">
            <a:spLocks noGrp="1"/>
          </p:cNvSpPr>
          <p:nvPr>
            <p:ph type="body" idx="1"/>
          </p:nvPr>
        </p:nvSpPr>
        <p:spPr>
          <a:xfrm>
            <a:off x="609600" y="1600201"/>
            <a:ext cx="10972800" cy="3810000"/>
          </a:xfrm>
          <a:prstGeom prst="rect">
            <a:avLst/>
          </a:prstGeom>
          <a:noFill/>
          <a:ln>
            <a:noFill/>
          </a:ln>
        </p:spPr>
        <p:txBody>
          <a:bodyPr spcFirstLastPara="1" wrap="square" lIns="91425" tIns="45700" rIns="91425" bIns="45700" anchor="t" anchorCtr="0">
            <a:noAutofit/>
          </a:bodyPr>
          <a:lstStyle>
            <a:lvl1pPr marL="457200" marR="0" lvl="0" indent="-368300" algn="l" rtl="0">
              <a:spcBef>
                <a:spcPts val="1320"/>
              </a:spcBef>
              <a:spcAft>
                <a:spcPts val="0"/>
              </a:spcAft>
              <a:buClr>
                <a:srgbClr val="B0B1B3"/>
              </a:buClr>
              <a:buSzPts val="2200"/>
              <a:buFont typeface="Noto Sans Symbols"/>
              <a:buChar char="▪"/>
              <a:defRPr sz="2200" b="0" i="0" u="none" strike="noStrike" cap="none">
                <a:solidFill>
                  <a:srgbClr val="5A5B5D"/>
                </a:solidFill>
                <a:latin typeface="Arial"/>
                <a:ea typeface="Arial"/>
                <a:cs typeface="Arial"/>
                <a:sym typeface="Arial"/>
              </a:defRPr>
            </a:lvl1pPr>
            <a:lvl2pPr marL="914400" marR="0" lvl="1" indent="-355600" algn="l" rtl="0">
              <a:spcBef>
                <a:spcPts val="600"/>
              </a:spcBef>
              <a:spcAft>
                <a:spcPts val="0"/>
              </a:spcAft>
              <a:buClr>
                <a:srgbClr val="B0B1B3"/>
              </a:buClr>
              <a:buSzPts val="2000"/>
              <a:buFont typeface="Noto Sans Symbols"/>
              <a:buChar char="▪"/>
              <a:defRPr sz="2000" b="0" i="0" u="none" strike="noStrike" cap="none">
                <a:solidFill>
                  <a:srgbClr val="5A5B5D"/>
                </a:solidFill>
                <a:latin typeface="Arial"/>
                <a:ea typeface="Arial"/>
                <a:cs typeface="Arial"/>
                <a:sym typeface="Arial"/>
              </a:defRPr>
            </a:lvl2pPr>
            <a:lvl3pPr marL="1371600" marR="0" lvl="2" indent="-342900" algn="l" rtl="0">
              <a:spcBef>
                <a:spcPts val="540"/>
              </a:spcBef>
              <a:spcAft>
                <a:spcPts val="0"/>
              </a:spcAft>
              <a:buClr>
                <a:srgbClr val="B0B1B3"/>
              </a:buClr>
              <a:buSzPts val="1800"/>
              <a:buFont typeface="Noto Sans Symbols"/>
              <a:buChar char="▪"/>
              <a:defRPr sz="1800" b="0" i="0" u="none" strike="noStrike" cap="none">
                <a:solidFill>
                  <a:srgbClr val="5A5B5D"/>
                </a:solidFill>
                <a:latin typeface="Arial"/>
                <a:ea typeface="Arial"/>
                <a:cs typeface="Arial"/>
                <a:sym typeface="Arial"/>
              </a:defRPr>
            </a:lvl3pPr>
            <a:lvl4pPr marL="1828800" marR="0" lvl="3" indent="-330200" algn="l" rtl="0">
              <a:spcBef>
                <a:spcPts val="480"/>
              </a:spcBef>
              <a:spcAft>
                <a:spcPts val="0"/>
              </a:spcAft>
              <a:buClr>
                <a:srgbClr val="B0B1B3"/>
              </a:buClr>
              <a:buSzPts val="1600"/>
              <a:buFont typeface="Noto Sans Symbols"/>
              <a:buChar char="▪"/>
              <a:defRPr sz="1600" b="0" i="0" u="none" strike="noStrike" cap="none">
                <a:solidFill>
                  <a:srgbClr val="5A5B5D"/>
                </a:solidFill>
                <a:latin typeface="Arial"/>
                <a:ea typeface="Arial"/>
                <a:cs typeface="Arial"/>
                <a:sym typeface="Arial"/>
              </a:defRPr>
            </a:lvl4pPr>
            <a:lvl5pPr marL="2286000" marR="0" lvl="4" indent="-317500" algn="l" rtl="0">
              <a:spcBef>
                <a:spcPts val="420"/>
              </a:spcBef>
              <a:spcAft>
                <a:spcPts val="0"/>
              </a:spcAft>
              <a:buClr>
                <a:srgbClr val="B0B1B3"/>
              </a:buClr>
              <a:buSzPts val="1400"/>
              <a:buFont typeface="Noto Sans Symbols"/>
              <a:buChar char="▪"/>
              <a:defRPr sz="1400" b="0" i="0" u="none" strike="noStrike" cap="none">
                <a:solidFill>
                  <a:srgbClr val="5A5B5D"/>
                </a:solidFill>
                <a:latin typeface="Arial"/>
                <a:ea typeface="Arial"/>
                <a:cs typeface="Arial"/>
                <a:sym typeface="Arial"/>
              </a:defRPr>
            </a:lvl5pPr>
            <a:lvl6pPr marL="2743200" marR="0" lvl="5"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6pPr>
            <a:lvl7pPr marL="3200400" marR="0" lvl="6"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7pPr>
            <a:lvl8pPr marL="3657600" marR="0" lvl="7"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8pPr>
            <a:lvl9pPr marL="4114800" marR="0" lvl="8"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9pPr>
          </a:lstStyle>
          <a:p>
            <a:endParaRPr/>
          </a:p>
        </p:txBody>
      </p:sp>
      <p:sp>
        <p:nvSpPr>
          <p:cNvPr id="92" name="Google Shape;92;p30"/>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lvl1pPr marR="0" lvl="0" algn="l" rtl="0">
              <a:spcBef>
                <a:spcPts val="0"/>
              </a:spcBef>
              <a:spcAft>
                <a:spcPts val="0"/>
              </a:spcAft>
              <a:buSzPts val="1400"/>
              <a:buNone/>
              <a:defRPr sz="42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200" b="0" i="0" u="none" strike="noStrike" cap="none">
                <a:solidFill>
                  <a:srgbClr val="005288"/>
                </a:solidFill>
                <a:latin typeface="Arial"/>
                <a:ea typeface="Arial"/>
                <a:cs typeface="Arial"/>
                <a:sym typeface="Arial"/>
              </a:defRPr>
            </a:lvl2pPr>
            <a:lvl3pPr marR="0" lvl="2" algn="l" rtl="0">
              <a:spcBef>
                <a:spcPts val="0"/>
              </a:spcBef>
              <a:spcAft>
                <a:spcPts val="0"/>
              </a:spcAft>
              <a:buSzPts val="1400"/>
              <a:buNone/>
              <a:defRPr sz="4200" b="0" i="0" u="none" strike="noStrike" cap="none">
                <a:solidFill>
                  <a:srgbClr val="005288"/>
                </a:solidFill>
                <a:latin typeface="Arial"/>
                <a:ea typeface="Arial"/>
                <a:cs typeface="Arial"/>
                <a:sym typeface="Arial"/>
              </a:defRPr>
            </a:lvl3pPr>
            <a:lvl4pPr marR="0" lvl="3" algn="l" rtl="0">
              <a:spcBef>
                <a:spcPts val="0"/>
              </a:spcBef>
              <a:spcAft>
                <a:spcPts val="0"/>
              </a:spcAft>
              <a:buSzPts val="1400"/>
              <a:buNone/>
              <a:defRPr sz="4200" b="0" i="0" u="none" strike="noStrike" cap="none">
                <a:solidFill>
                  <a:srgbClr val="005288"/>
                </a:solidFill>
                <a:latin typeface="Arial"/>
                <a:ea typeface="Arial"/>
                <a:cs typeface="Arial"/>
                <a:sym typeface="Arial"/>
              </a:defRPr>
            </a:lvl4pPr>
            <a:lvl5pPr marR="0" lvl="4" algn="l" rtl="0">
              <a:spcBef>
                <a:spcPts val="0"/>
              </a:spcBef>
              <a:spcAft>
                <a:spcPts val="0"/>
              </a:spcAft>
              <a:buSzPts val="1400"/>
              <a:buNone/>
              <a:defRPr sz="4200" b="0" i="0" u="none" strike="noStrike" cap="none">
                <a:solidFill>
                  <a:srgbClr val="005288"/>
                </a:solidFill>
                <a:latin typeface="Arial"/>
                <a:ea typeface="Arial"/>
                <a:cs typeface="Arial"/>
                <a:sym typeface="Arial"/>
              </a:defRPr>
            </a:lvl5pPr>
            <a:lvl6pPr marR="0" lvl="5"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6pPr>
            <a:lvl7pPr marR="0" lvl="6"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7pPr>
            <a:lvl8pPr marR="0" lvl="7"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8pPr>
            <a:lvl9pPr marR="0" lvl="8"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9pPr>
          </a:lstStyle>
          <a:p>
            <a:endParaRPr/>
          </a:p>
        </p:txBody>
      </p:sp>
      <p:sp>
        <p:nvSpPr>
          <p:cNvPr id="93" name="Google Shape;93;p30"/>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94" name="Google Shape;94;p30"/>
          <p:cNvPicPr preferRelativeResize="0"/>
          <p:nvPr/>
        </p:nvPicPr>
        <p:blipFill rotWithShape="1">
          <a:blip r:embed="rId3">
            <a:alphaModFix/>
          </a:blip>
          <a:srcRect/>
          <a:stretch/>
        </p:blipFill>
        <p:spPr>
          <a:xfrm>
            <a:off x="152402" y="5867400"/>
            <a:ext cx="2732244" cy="79136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95"/>
        <p:cNvGrpSpPr/>
        <p:nvPr/>
      </p:nvGrpSpPr>
      <p:grpSpPr>
        <a:xfrm>
          <a:off x="0" y="0"/>
          <a:ext cx="0" cy="0"/>
          <a:chOff x="0" y="0"/>
          <a:chExt cx="0" cy="0"/>
        </a:xfrm>
      </p:grpSpPr>
      <p:pic>
        <p:nvPicPr>
          <p:cNvPr id="96" name="Google Shape;96;p31"/>
          <p:cNvPicPr preferRelativeResize="0"/>
          <p:nvPr/>
        </p:nvPicPr>
        <p:blipFill rotWithShape="1">
          <a:blip r:embed="rId2">
            <a:alphaModFix/>
          </a:blip>
          <a:srcRect/>
          <a:stretch/>
        </p:blipFill>
        <p:spPr>
          <a:xfrm>
            <a:off x="0" y="1"/>
            <a:ext cx="12192000" cy="1371600"/>
          </a:xfrm>
          <a:prstGeom prst="rect">
            <a:avLst/>
          </a:prstGeom>
          <a:noFill/>
          <a:ln>
            <a:noFill/>
          </a:ln>
        </p:spPr>
      </p:pic>
      <p:sp>
        <p:nvSpPr>
          <p:cNvPr id="97" name="Google Shape;97;p31"/>
          <p:cNvSpPr txBox="1">
            <a:spLocks noGrp="1"/>
          </p:cNvSpPr>
          <p:nvPr>
            <p:ph type="body" idx="1"/>
          </p:nvPr>
        </p:nvSpPr>
        <p:spPr>
          <a:xfrm>
            <a:off x="609600" y="1600201"/>
            <a:ext cx="10972800" cy="3810000"/>
          </a:xfrm>
          <a:prstGeom prst="rect">
            <a:avLst/>
          </a:prstGeom>
          <a:noFill/>
          <a:ln>
            <a:noFill/>
          </a:ln>
        </p:spPr>
        <p:txBody>
          <a:bodyPr spcFirstLastPara="1" wrap="square" lIns="91425" tIns="45700" rIns="91425" bIns="45700" anchor="t" anchorCtr="0">
            <a:noAutofit/>
          </a:bodyPr>
          <a:lstStyle>
            <a:lvl1pPr marL="457200" marR="0" lvl="0" indent="-368300" algn="l" rtl="0">
              <a:spcBef>
                <a:spcPts val="1320"/>
              </a:spcBef>
              <a:spcAft>
                <a:spcPts val="0"/>
              </a:spcAft>
              <a:buClr>
                <a:srgbClr val="B0B1B3"/>
              </a:buClr>
              <a:buSzPts val="2200"/>
              <a:buFont typeface="Noto Sans Symbols"/>
              <a:buChar char="▪"/>
              <a:defRPr sz="2200" b="0" i="0" u="none" strike="noStrike" cap="none">
                <a:solidFill>
                  <a:srgbClr val="5A5B5D"/>
                </a:solidFill>
                <a:latin typeface="Arial"/>
                <a:ea typeface="Arial"/>
                <a:cs typeface="Arial"/>
                <a:sym typeface="Arial"/>
              </a:defRPr>
            </a:lvl1pPr>
            <a:lvl2pPr marL="914400" marR="0" lvl="1" indent="-355600" algn="l" rtl="0">
              <a:spcBef>
                <a:spcPts val="600"/>
              </a:spcBef>
              <a:spcAft>
                <a:spcPts val="0"/>
              </a:spcAft>
              <a:buClr>
                <a:srgbClr val="B0B1B3"/>
              </a:buClr>
              <a:buSzPts val="2000"/>
              <a:buFont typeface="Noto Sans Symbols"/>
              <a:buChar char="▪"/>
              <a:defRPr sz="2000" b="0" i="0" u="none" strike="noStrike" cap="none">
                <a:solidFill>
                  <a:srgbClr val="5A5B5D"/>
                </a:solidFill>
                <a:latin typeface="Arial"/>
                <a:ea typeface="Arial"/>
                <a:cs typeface="Arial"/>
                <a:sym typeface="Arial"/>
              </a:defRPr>
            </a:lvl2pPr>
            <a:lvl3pPr marL="1371600" marR="0" lvl="2" indent="-342900" algn="l" rtl="0">
              <a:spcBef>
                <a:spcPts val="540"/>
              </a:spcBef>
              <a:spcAft>
                <a:spcPts val="0"/>
              </a:spcAft>
              <a:buClr>
                <a:srgbClr val="B0B1B3"/>
              </a:buClr>
              <a:buSzPts val="1800"/>
              <a:buFont typeface="Noto Sans Symbols"/>
              <a:buChar char="▪"/>
              <a:defRPr sz="1800" b="0" i="0" u="none" strike="noStrike" cap="none">
                <a:solidFill>
                  <a:srgbClr val="5A5B5D"/>
                </a:solidFill>
                <a:latin typeface="Arial"/>
                <a:ea typeface="Arial"/>
                <a:cs typeface="Arial"/>
                <a:sym typeface="Arial"/>
              </a:defRPr>
            </a:lvl3pPr>
            <a:lvl4pPr marL="1828800" marR="0" lvl="3" indent="-330200" algn="l" rtl="0">
              <a:spcBef>
                <a:spcPts val="480"/>
              </a:spcBef>
              <a:spcAft>
                <a:spcPts val="0"/>
              </a:spcAft>
              <a:buClr>
                <a:srgbClr val="B0B1B3"/>
              </a:buClr>
              <a:buSzPts val="1600"/>
              <a:buFont typeface="Noto Sans Symbols"/>
              <a:buChar char="▪"/>
              <a:defRPr sz="1600" b="0" i="0" u="none" strike="noStrike" cap="none">
                <a:solidFill>
                  <a:srgbClr val="5A5B5D"/>
                </a:solidFill>
                <a:latin typeface="Arial"/>
                <a:ea typeface="Arial"/>
                <a:cs typeface="Arial"/>
                <a:sym typeface="Arial"/>
              </a:defRPr>
            </a:lvl4pPr>
            <a:lvl5pPr marL="2286000" marR="0" lvl="4" indent="-317500" algn="l" rtl="0">
              <a:spcBef>
                <a:spcPts val="420"/>
              </a:spcBef>
              <a:spcAft>
                <a:spcPts val="0"/>
              </a:spcAft>
              <a:buClr>
                <a:srgbClr val="B0B1B3"/>
              </a:buClr>
              <a:buSzPts val="1400"/>
              <a:buFont typeface="Noto Sans Symbols"/>
              <a:buChar char="▪"/>
              <a:defRPr sz="1400" b="0" i="0" u="none" strike="noStrike" cap="none">
                <a:solidFill>
                  <a:srgbClr val="5A5B5D"/>
                </a:solidFill>
                <a:latin typeface="Arial"/>
                <a:ea typeface="Arial"/>
                <a:cs typeface="Arial"/>
                <a:sym typeface="Arial"/>
              </a:defRPr>
            </a:lvl5pPr>
            <a:lvl6pPr marL="2743200" marR="0" lvl="5"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6pPr>
            <a:lvl7pPr marL="3200400" marR="0" lvl="6"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7pPr>
            <a:lvl8pPr marL="3657600" marR="0" lvl="7"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8pPr>
            <a:lvl9pPr marL="4114800" marR="0" lvl="8"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9pPr>
          </a:lstStyle>
          <a:p>
            <a:endParaRPr/>
          </a:p>
        </p:txBody>
      </p:sp>
      <p:sp>
        <p:nvSpPr>
          <p:cNvPr id="98" name="Google Shape;98;p31"/>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lvl1pPr marR="0" lvl="0" algn="l" rtl="0">
              <a:spcBef>
                <a:spcPts val="0"/>
              </a:spcBef>
              <a:spcAft>
                <a:spcPts val="0"/>
              </a:spcAft>
              <a:buSzPts val="1400"/>
              <a:buNone/>
              <a:defRPr sz="42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200" b="0" i="0" u="none" strike="noStrike" cap="none">
                <a:solidFill>
                  <a:srgbClr val="005288"/>
                </a:solidFill>
                <a:latin typeface="Arial"/>
                <a:ea typeface="Arial"/>
                <a:cs typeface="Arial"/>
                <a:sym typeface="Arial"/>
              </a:defRPr>
            </a:lvl2pPr>
            <a:lvl3pPr marR="0" lvl="2" algn="l" rtl="0">
              <a:spcBef>
                <a:spcPts val="0"/>
              </a:spcBef>
              <a:spcAft>
                <a:spcPts val="0"/>
              </a:spcAft>
              <a:buSzPts val="1400"/>
              <a:buNone/>
              <a:defRPr sz="4200" b="0" i="0" u="none" strike="noStrike" cap="none">
                <a:solidFill>
                  <a:srgbClr val="005288"/>
                </a:solidFill>
                <a:latin typeface="Arial"/>
                <a:ea typeface="Arial"/>
                <a:cs typeface="Arial"/>
                <a:sym typeface="Arial"/>
              </a:defRPr>
            </a:lvl3pPr>
            <a:lvl4pPr marR="0" lvl="3" algn="l" rtl="0">
              <a:spcBef>
                <a:spcPts val="0"/>
              </a:spcBef>
              <a:spcAft>
                <a:spcPts val="0"/>
              </a:spcAft>
              <a:buSzPts val="1400"/>
              <a:buNone/>
              <a:defRPr sz="4200" b="0" i="0" u="none" strike="noStrike" cap="none">
                <a:solidFill>
                  <a:srgbClr val="005288"/>
                </a:solidFill>
                <a:latin typeface="Arial"/>
                <a:ea typeface="Arial"/>
                <a:cs typeface="Arial"/>
                <a:sym typeface="Arial"/>
              </a:defRPr>
            </a:lvl4pPr>
            <a:lvl5pPr marR="0" lvl="4" algn="l" rtl="0">
              <a:spcBef>
                <a:spcPts val="0"/>
              </a:spcBef>
              <a:spcAft>
                <a:spcPts val="0"/>
              </a:spcAft>
              <a:buSzPts val="1400"/>
              <a:buNone/>
              <a:defRPr sz="4200" b="0" i="0" u="none" strike="noStrike" cap="none">
                <a:solidFill>
                  <a:srgbClr val="005288"/>
                </a:solidFill>
                <a:latin typeface="Arial"/>
                <a:ea typeface="Arial"/>
                <a:cs typeface="Arial"/>
                <a:sym typeface="Arial"/>
              </a:defRPr>
            </a:lvl5pPr>
            <a:lvl6pPr marR="0" lvl="5"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6pPr>
            <a:lvl7pPr marR="0" lvl="6"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7pPr>
            <a:lvl8pPr marR="0" lvl="7"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8pPr>
            <a:lvl9pPr marR="0" lvl="8"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9pPr>
          </a:lstStyle>
          <a:p>
            <a:endParaRPr/>
          </a:p>
        </p:txBody>
      </p:sp>
      <p:sp>
        <p:nvSpPr>
          <p:cNvPr id="99" name="Google Shape;99;p31"/>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00" name="Google Shape;100;p31"/>
          <p:cNvPicPr preferRelativeResize="0"/>
          <p:nvPr/>
        </p:nvPicPr>
        <p:blipFill rotWithShape="1">
          <a:blip r:embed="rId3">
            <a:alphaModFix/>
          </a:blip>
          <a:srcRect/>
          <a:stretch/>
        </p:blipFill>
        <p:spPr>
          <a:xfrm>
            <a:off x="152402" y="5867400"/>
            <a:ext cx="2732244" cy="79136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1"/>
        <p:cNvGrpSpPr/>
        <p:nvPr/>
      </p:nvGrpSpPr>
      <p:grpSpPr>
        <a:xfrm>
          <a:off x="0" y="0"/>
          <a:ext cx="0" cy="0"/>
          <a:chOff x="0" y="0"/>
          <a:chExt cx="0" cy="0"/>
        </a:xfrm>
      </p:grpSpPr>
      <p:pic>
        <p:nvPicPr>
          <p:cNvPr id="102" name="Google Shape;102;p32"/>
          <p:cNvPicPr preferRelativeResize="0"/>
          <p:nvPr/>
        </p:nvPicPr>
        <p:blipFill rotWithShape="1">
          <a:blip r:embed="rId2">
            <a:alphaModFix/>
          </a:blip>
          <a:srcRect/>
          <a:stretch/>
        </p:blipFill>
        <p:spPr>
          <a:xfrm>
            <a:off x="0" y="-10427"/>
            <a:ext cx="12192000" cy="1371600"/>
          </a:xfrm>
          <a:prstGeom prst="rect">
            <a:avLst/>
          </a:prstGeom>
          <a:noFill/>
          <a:ln>
            <a:noFill/>
          </a:ln>
        </p:spPr>
      </p:pic>
      <p:sp>
        <p:nvSpPr>
          <p:cNvPr id="103" name="Google Shape;103;p32"/>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104" name="Google Shape;104;p32"/>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lvl1pPr marR="0" lvl="0" algn="l" rtl="0">
              <a:spcBef>
                <a:spcPts val="0"/>
              </a:spcBef>
              <a:spcAft>
                <a:spcPts val="0"/>
              </a:spcAft>
              <a:buSzPts val="1400"/>
              <a:buNone/>
              <a:defRPr sz="42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200" b="0" i="0" u="none" strike="noStrike" cap="none">
                <a:solidFill>
                  <a:srgbClr val="005288"/>
                </a:solidFill>
                <a:latin typeface="Arial"/>
                <a:ea typeface="Arial"/>
                <a:cs typeface="Arial"/>
                <a:sym typeface="Arial"/>
              </a:defRPr>
            </a:lvl2pPr>
            <a:lvl3pPr marR="0" lvl="2" algn="l" rtl="0">
              <a:spcBef>
                <a:spcPts val="0"/>
              </a:spcBef>
              <a:spcAft>
                <a:spcPts val="0"/>
              </a:spcAft>
              <a:buSzPts val="1400"/>
              <a:buNone/>
              <a:defRPr sz="4200" b="0" i="0" u="none" strike="noStrike" cap="none">
                <a:solidFill>
                  <a:srgbClr val="005288"/>
                </a:solidFill>
                <a:latin typeface="Arial"/>
                <a:ea typeface="Arial"/>
                <a:cs typeface="Arial"/>
                <a:sym typeface="Arial"/>
              </a:defRPr>
            </a:lvl3pPr>
            <a:lvl4pPr marR="0" lvl="3" algn="l" rtl="0">
              <a:spcBef>
                <a:spcPts val="0"/>
              </a:spcBef>
              <a:spcAft>
                <a:spcPts val="0"/>
              </a:spcAft>
              <a:buSzPts val="1400"/>
              <a:buNone/>
              <a:defRPr sz="4200" b="0" i="0" u="none" strike="noStrike" cap="none">
                <a:solidFill>
                  <a:srgbClr val="005288"/>
                </a:solidFill>
                <a:latin typeface="Arial"/>
                <a:ea typeface="Arial"/>
                <a:cs typeface="Arial"/>
                <a:sym typeface="Arial"/>
              </a:defRPr>
            </a:lvl4pPr>
            <a:lvl5pPr marR="0" lvl="4" algn="l" rtl="0">
              <a:spcBef>
                <a:spcPts val="0"/>
              </a:spcBef>
              <a:spcAft>
                <a:spcPts val="0"/>
              </a:spcAft>
              <a:buSzPts val="1400"/>
              <a:buNone/>
              <a:defRPr sz="4200" b="0" i="0" u="none" strike="noStrike" cap="none">
                <a:solidFill>
                  <a:srgbClr val="005288"/>
                </a:solidFill>
                <a:latin typeface="Arial"/>
                <a:ea typeface="Arial"/>
                <a:cs typeface="Arial"/>
                <a:sym typeface="Arial"/>
              </a:defRPr>
            </a:lvl5pPr>
            <a:lvl6pPr marR="0" lvl="5"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6pPr>
            <a:lvl7pPr marR="0" lvl="6"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7pPr>
            <a:lvl8pPr marR="0" lvl="7"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8pPr>
            <a:lvl9pPr marR="0" lvl="8"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9pPr>
          </a:lstStyle>
          <a:p>
            <a:endParaRPr/>
          </a:p>
        </p:txBody>
      </p:sp>
      <p:pic>
        <p:nvPicPr>
          <p:cNvPr id="105" name="Google Shape;105;p32"/>
          <p:cNvPicPr preferRelativeResize="0"/>
          <p:nvPr/>
        </p:nvPicPr>
        <p:blipFill rotWithShape="1">
          <a:blip r:embed="rId3">
            <a:alphaModFix/>
          </a:blip>
          <a:srcRect/>
          <a:stretch/>
        </p:blipFill>
        <p:spPr>
          <a:xfrm>
            <a:off x="152402" y="5867400"/>
            <a:ext cx="2732244" cy="79136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7"/>
        <p:cNvGrpSpPr/>
        <p:nvPr/>
      </p:nvGrpSpPr>
      <p:grpSpPr>
        <a:xfrm>
          <a:off x="0" y="0"/>
          <a:ext cx="0" cy="0"/>
          <a:chOff x="0" y="0"/>
          <a:chExt cx="0" cy="0"/>
        </a:xfrm>
      </p:grpSpPr>
      <p:sp>
        <p:nvSpPr>
          <p:cNvPr id="18" name="Google Shape;18;p16"/>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19" name="Google Shape;19;p16"/>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lvl1pPr marR="0" lvl="0" algn="l" rtl="0">
              <a:spcBef>
                <a:spcPts val="0"/>
              </a:spcBef>
              <a:spcAft>
                <a:spcPts val="0"/>
              </a:spcAft>
              <a:buSzPts val="1400"/>
              <a:buNone/>
              <a:defRPr sz="42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200" b="0" i="0" u="none" strike="noStrike" cap="none">
                <a:solidFill>
                  <a:srgbClr val="005288"/>
                </a:solidFill>
                <a:latin typeface="Arial"/>
                <a:ea typeface="Arial"/>
                <a:cs typeface="Arial"/>
                <a:sym typeface="Arial"/>
              </a:defRPr>
            </a:lvl2pPr>
            <a:lvl3pPr marR="0" lvl="2" algn="l" rtl="0">
              <a:spcBef>
                <a:spcPts val="0"/>
              </a:spcBef>
              <a:spcAft>
                <a:spcPts val="0"/>
              </a:spcAft>
              <a:buSzPts val="1400"/>
              <a:buNone/>
              <a:defRPr sz="4200" b="0" i="0" u="none" strike="noStrike" cap="none">
                <a:solidFill>
                  <a:srgbClr val="005288"/>
                </a:solidFill>
                <a:latin typeface="Arial"/>
                <a:ea typeface="Arial"/>
                <a:cs typeface="Arial"/>
                <a:sym typeface="Arial"/>
              </a:defRPr>
            </a:lvl3pPr>
            <a:lvl4pPr marR="0" lvl="3" algn="l" rtl="0">
              <a:spcBef>
                <a:spcPts val="0"/>
              </a:spcBef>
              <a:spcAft>
                <a:spcPts val="0"/>
              </a:spcAft>
              <a:buSzPts val="1400"/>
              <a:buNone/>
              <a:defRPr sz="4200" b="0" i="0" u="none" strike="noStrike" cap="none">
                <a:solidFill>
                  <a:srgbClr val="005288"/>
                </a:solidFill>
                <a:latin typeface="Arial"/>
                <a:ea typeface="Arial"/>
                <a:cs typeface="Arial"/>
                <a:sym typeface="Arial"/>
              </a:defRPr>
            </a:lvl4pPr>
            <a:lvl5pPr marR="0" lvl="4" algn="l" rtl="0">
              <a:spcBef>
                <a:spcPts val="0"/>
              </a:spcBef>
              <a:spcAft>
                <a:spcPts val="0"/>
              </a:spcAft>
              <a:buSzPts val="1400"/>
              <a:buNone/>
              <a:defRPr sz="4200" b="0" i="0" u="none" strike="noStrike" cap="none">
                <a:solidFill>
                  <a:srgbClr val="005288"/>
                </a:solidFill>
                <a:latin typeface="Arial"/>
                <a:ea typeface="Arial"/>
                <a:cs typeface="Arial"/>
                <a:sym typeface="Arial"/>
              </a:defRPr>
            </a:lvl5pPr>
            <a:lvl6pPr marR="0" lvl="5"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6pPr>
            <a:lvl7pPr marR="0" lvl="6"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7pPr>
            <a:lvl8pPr marR="0" lvl="7"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8pPr>
            <a:lvl9pPr marR="0" lvl="8"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9pPr>
          </a:lstStyle>
          <a:p>
            <a:endParaRPr/>
          </a:p>
        </p:txBody>
      </p:sp>
      <p:pic>
        <p:nvPicPr>
          <p:cNvPr id="20" name="Google Shape;20;p16"/>
          <p:cNvPicPr preferRelativeResize="0"/>
          <p:nvPr/>
        </p:nvPicPr>
        <p:blipFill rotWithShape="1">
          <a:blip r:embed="rId2">
            <a:alphaModFix/>
          </a:blip>
          <a:srcRect/>
          <a:stretch/>
        </p:blipFill>
        <p:spPr>
          <a:xfrm>
            <a:off x="152402" y="5867400"/>
            <a:ext cx="2732244" cy="791369"/>
          </a:xfrm>
          <a:prstGeom prst="rect">
            <a:avLst/>
          </a:prstGeom>
          <a:noFill/>
          <a:ln>
            <a:noFill/>
          </a:ln>
        </p:spPr>
      </p:pic>
      <p:pic>
        <p:nvPicPr>
          <p:cNvPr id="21" name="Google Shape;21;p16"/>
          <p:cNvPicPr preferRelativeResize="0"/>
          <p:nvPr/>
        </p:nvPicPr>
        <p:blipFill rotWithShape="1">
          <a:blip r:embed="rId3">
            <a:alphaModFix/>
          </a:blip>
          <a:srcRect/>
          <a:stretch/>
        </p:blipFill>
        <p:spPr>
          <a:xfrm>
            <a:off x="0" y="0"/>
            <a:ext cx="12192000" cy="13746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2"/>
        <p:cNvGrpSpPr/>
        <p:nvPr/>
      </p:nvGrpSpPr>
      <p:grpSpPr>
        <a:xfrm>
          <a:off x="0" y="0"/>
          <a:ext cx="0" cy="0"/>
          <a:chOff x="0" y="0"/>
          <a:chExt cx="0" cy="0"/>
        </a:xfrm>
      </p:grpSpPr>
      <p:pic>
        <p:nvPicPr>
          <p:cNvPr id="23" name="Google Shape;23;p17"/>
          <p:cNvPicPr preferRelativeResize="0"/>
          <p:nvPr/>
        </p:nvPicPr>
        <p:blipFill rotWithShape="1">
          <a:blip r:embed="rId2">
            <a:alphaModFix/>
          </a:blip>
          <a:srcRect/>
          <a:stretch/>
        </p:blipFill>
        <p:spPr>
          <a:xfrm>
            <a:off x="0" y="1"/>
            <a:ext cx="12192000" cy="1371600"/>
          </a:xfrm>
          <a:prstGeom prst="rect">
            <a:avLst/>
          </a:prstGeom>
          <a:noFill/>
          <a:ln>
            <a:noFill/>
          </a:ln>
        </p:spPr>
      </p:pic>
      <p:sp>
        <p:nvSpPr>
          <p:cNvPr id="24" name="Google Shape;24;p17"/>
          <p:cNvSpPr txBox="1">
            <a:spLocks noGrp="1"/>
          </p:cNvSpPr>
          <p:nvPr>
            <p:ph type="body" idx="1"/>
          </p:nvPr>
        </p:nvSpPr>
        <p:spPr>
          <a:xfrm>
            <a:off x="609600" y="1600201"/>
            <a:ext cx="10972800" cy="3810000"/>
          </a:xfrm>
          <a:prstGeom prst="rect">
            <a:avLst/>
          </a:prstGeom>
          <a:noFill/>
          <a:ln>
            <a:noFill/>
          </a:ln>
        </p:spPr>
        <p:txBody>
          <a:bodyPr spcFirstLastPara="1" wrap="square" lIns="91425" tIns="45700" rIns="91425" bIns="45700" anchor="t" anchorCtr="0">
            <a:noAutofit/>
          </a:bodyPr>
          <a:lstStyle>
            <a:lvl1pPr marL="457200" marR="0" lvl="0" indent="-368300" algn="l" rtl="0">
              <a:spcBef>
                <a:spcPts val="1320"/>
              </a:spcBef>
              <a:spcAft>
                <a:spcPts val="0"/>
              </a:spcAft>
              <a:buClr>
                <a:srgbClr val="B0B1B3"/>
              </a:buClr>
              <a:buSzPts val="2200"/>
              <a:buFont typeface="Noto Sans Symbols"/>
              <a:buChar char="▪"/>
              <a:defRPr sz="2200" b="0" i="0" u="none" strike="noStrike" cap="none">
                <a:solidFill>
                  <a:srgbClr val="5A5B5D"/>
                </a:solidFill>
                <a:latin typeface="Arial"/>
                <a:ea typeface="Arial"/>
                <a:cs typeface="Arial"/>
                <a:sym typeface="Arial"/>
              </a:defRPr>
            </a:lvl1pPr>
            <a:lvl2pPr marL="914400" marR="0" lvl="1" indent="-355600" algn="l" rtl="0">
              <a:spcBef>
                <a:spcPts val="600"/>
              </a:spcBef>
              <a:spcAft>
                <a:spcPts val="0"/>
              </a:spcAft>
              <a:buClr>
                <a:srgbClr val="B0B1B3"/>
              </a:buClr>
              <a:buSzPts val="2000"/>
              <a:buFont typeface="Noto Sans Symbols"/>
              <a:buChar char="▪"/>
              <a:defRPr sz="2000" b="0" i="0" u="none" strike="noStrike" cap="none">
                <a:solidFill>
                  <a:srgbClr val="5A5B5D"/>
                </a:solidFill>
                <a:latin typeface="Arial"/>
                <a:ea typeface="Arial"/>
                <a:cs typeface="Arial"/>
                <a:sym typeface="Arial"/>
              </a:defRPr>
            </a:lvl2pPr>
            <a:lvl3pPr marL="1371600" marR="0" lvl="2" indent="-342900" algn="l" rtl="0">
              <a:spcBef>
                <a:spcPts val="540"/>
              </a:spcBef>
              <a:spcAft>
                <a:spcPts val="0"/>
              </a:spcAft>
              <a:buClr>
                <a:srgbClr val="B0B1B3"/>
              </a:buClr>
              <a:buSzPts val="1800"/>
              <a:buFont typeface="Noto Sans Symbols"/>
              <a:buChar char="▪"/>
              <a:defRPr sz="1800" b="0" i="0" u="none" strike="noStrike" cap="none">
                <a:solidFill>
                  <a:srgbClr val="5A5B5D"/>
                </a:solidFill>
                <a:latin typeface="Arial"/>
                <a:ea typeface="Arial"/>
                <a:cs typeface="Arial"/>
                <a:sym typeface="Arial"/>
              </a:defRPr>
            </a:lvl3pPr>
            <a:lvl4pPr marL="1828800" marR="0" lvl="3" indent="-330200" algn="l" rtl="0">
              <a:spcBef>
                <a:spcPts val="480"/>
              </a:spcBef>
              <a:spcAft>
                <a:spcPts val="0"/>
              </a:spcAft>
              <a:buClr>
                <a:srgbClr val="B0B1B3"/>
              </a:buClr>
              <a:buSzPts val="1600"/>
              <a:buFont typeface="Noto Sans Symbols"/>
              <a:buChar char="▪"/>
              <a:defRPr sz="1600" b="0" i="0" u="none" strike="noStrike" cap="none">
                <a:solidFill>
                  <a:srgbClr val="5A5B5D"/>
                </a:solidFill>
                <a:latin typeface="Arial"/>
                <a:ea typeface="Arial"/>
                <a:cs typeface="Arial"/>
                <a:sym typeface="Arial"/>
              </a:defRPr>
            </a:lvl4pPr>
            <a:lvl5pPr marL="2286000" marR="0" lvl="4" indent="-317500" algn="l" rtl="0">
              <a:spcBef>
                <a:spcPts val="420"/>
              </a:spcBef>
              <a:spcAft>
                <a:spcPts val="0"/>
              </a:spcAft>
              <a:buClr>
                <a:srgbClr val="B0B1B3"/>
              </a:buClr>
              <a:buSzPts val="1400"/>
              <a:buFont typeface="Noto Sans Symbols"/>
              <a:buChar char="▪"/>
              <a:defRPr sz="1400" b="0" i="0" u="none" strike="noStrike" cap="none">
                <a:solidFill>
                  <a:srgbClr val="5A5B5D"/>
                </a:solidFill>
                <a:latin typeface="Arial"/>
                <a:ea typeface="Arial"/>
                <a:cs typeface="Arial"/>
                <a:sym typeface="Arial"/>
              </a:defRPr>
            </a:lvl5pPr>
            <a:lvl6pPr marL="2743200" marR="0" lvl="5"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6pPr>
            <a:lvl7pPr marL="3200400" marR="0" lvl="6"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7pPr>
            <a:lvl8pPr marL="3657600" marR="0" lvl="7"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8pPr>
            <a:lvl9pPr marL="4114800" marR="0" lvl="8"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9pPr>
          </a:lstStyle>
          <a:p>
            <a:endParaRPr/>
          </a:p>
        </p:txBody>
      </p:sp>
      <p:sp>
        <p:nvSpPr>
          <p:cNvPr id="25" name="Google Shape;25;p17"/>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lvl1pPr marR="0" lvl="0" algn="l" rtl="0">
              <a:spcBef>
                <a:spcPts val="0"/>
              </a:spcBef>
              <a:spcAft>
                <a:spcPts val="0"/>
              </a:spcAft>
              <a:buSzPts val="1400"/>
              <a:buNone/>
              <a:defRPr sz="42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200" b="0" i="0" u="none" strike="noStrike" cap="none">
                <a:solidFill>
                  <a:srgbClr val="005288"/>
                </a:solidFill>
                <a:latin typeface="Arial"/>
                <a:ea typeface="Arial"/>
                <a:cs typeface="Arial"/>
                <a:sym typeface="Arial"/>
              </a:defRPr>
            </a:lvl2pPr>
            <a:lvl3pPr marR="0" lvl="2" algn="l" rtl="0">
              <a:spcBef>
                <a:spcPts val="0"/>
              </a:spcBef>
              <a:spcAft>
                <a:spcPts val="0"/>
              </a:spcAft>
              <a:buSzPts val="1400"/>
              <a:buNone/>
              <a:defRPr sz="4200" b="0" i="0" u="none" strike="noStrike" cap="none">
                <a:solidFill>
                  <a:srgbClr val="005288"/>
                </a:solidFill>
                <a:latin typeface="Arial"/>
                <a:ea typeface="Arial"/>
                <a:cs typeface="Arial"/>
                <a:sym typeface="Arial"/>
              </a:defRPr>
            </a:lvl3pPr>
            <a:lvl4pPr marR="0" lvl="3" algn="l" rtl="0">
              <a:spcBef>
                <a:spcPts val="0"/>
              </a:spcBef>
              <a:spcAft>
                <a:spcPts val="0"/>
              </a:spcAft>
              <a:buSzPts val="1400"/>
              <a:buNone/>
              <a:defRPr sz="4200" b="0" i="0" u="none" strike="noStrike" cap="none">
                <a:solidFill>
                  <a:srgbClr val="005288"/>
                </a:solidFill>
                <a:latin typeface="Arial"/>
                <a:ea typeface="Arial"/>
                <a:cs typeface="Arial"/>
                <a:sym typeface="Arial"/>
              </a:defRPr>
            </a:lvl4pPr>
            <a:lvl5pPr marR="0" lvl="4" algn="l" rtl="0">
              <a:spcBef>
                <a:spcPts val="0"/>
              </a:spcBef>
              <a:spcAft>
                <a:spcPts val="0"/>
              </a:spcAft>
              <a:buSzPts val="1400"/>
              <a:buNone/>
              <a:defRPr sz="4200" b="0" i="0" u="none" strike="noStrike" cap="none">
                <a:solidFill>
                  <a:srgbClr val="005288"/>
                </a:solidFill>
                <a:latin typeface="Arial"/>
                <a:ea typeface="Arial"/>
                <a:cs typeface="Arial"/>
                <a:sym typeface="Arial"/>
              </a:defRPr>
            </a:lvl5pPr>
            <a:lvl6pPr marR="0" lvl="5"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6pPr>
            <a:lvl7pPr marR="0" lvl="6"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7pPr>
            <a:lvl8pPr marR="0" lvl="7"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8pPr>
            <a:lvl9pPr marR="0" lvl="8"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9pPr>
          </a:lstStyle>
          <a:p>
            <a:endParaRPr/>
          </a:p>
        </p:txBody>
      </p:sp>
      <p:sp>
        <p:nvSpPr>
          <p:cNvPr id="26" name="Google Shape;26;p17"/>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27" name="Google Shape;27;p17"/>
          <p:cNvPicPr preferRelativeResize="0"/>
          <p:nvPr/>
        </p:nvPicPr>
        <p:blipFill rotWithShape="1">
          <a:blip r:embed="rId3">
            <a:alphaModFix/>
          </a:blip>
          <a:srcRect/>
          <a:stretch/>
        </p:blipFill>
        <p:spPr>
          <a:xfrm>
            <a:off x="152402" y="5867400"/>
            <a:ext cx="2732244" cy="79136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8"/>
        <p:cNvGrpSpPr/>
        <p:nvPr/>
      </p:nvGrpSpPr>
      <p:grpSpPr>
        <a:xfrm>
          <a:off x="0" y="0"/>
          <a:ext cx="0" cy="0"/>
          <a:chOff x="0" y="0"/>
          <a:chExt cx="0" cy="0"/>
        </a:xfrm>
      </p:grpSpPr>
      <p:pic>
        <p:nvPicPr>
          <p:cNvPr id="29" name="Google Shape;29;p18"/>
          <p:cNvPicPr preferRelativeResize="0"/>
          <p:nvPr/>
        </p:nvPicPr>
        <p:blipFill rotWithShape="1">
          <a:blip r:embed="rId2">
            <a:alphaModFix/>
          </a:blip>
          <a:srcRect/>
          <a:stretch/>
        </p:blipFill>
        <p:spPr>
          <a:xfrm>
            <a:off x="0" y="1"/>
            <a:ext cx="12192000" cy="1371600"/>
          </a:xfrm>
          <a:prstGeom prst="rect">
            <a:avLst/>
          </a:prstGeom>
          <a:noFill/>
          <a:ln>
            <a:noFill/>
          </a:ln>
        </p:spPr>
      </p:pic>
      <p:sp>
        <p:nvSpPr>
          <p:cNvPr id="30" name="Google Shape;30;p18"/>
          <p:cNvSpPr txBox="1">
            <a:spLocks noGrp="1"/>
          </p:cNvSpPr>
          <p:nvPr>
            <p:ph type="body" idx="1"/>
          </p:nvPr>
        </p:nvSpPr>
        <p:spPr>
          <a:xfrm>
            <a:off x="609600" y="1600201"/>
            <a:ext cx="10972800" cy="3810000"/>
          </a:xfrm>
          <a:prstGeom prst="rect">
            <a:avLst/>
          </a:prstGeom>
          <a:noFill/>
          <a:ln>
            <a:noFill/>
          </a:ln>
        </p:spPr>
        <p:txBody>
          <a:bodyPr spcFirstLastPara="1" wrap="square" lIns="91425" tIns="45700" rIns="91425" bIns="45700" anchor="t" anchorCtr="0">
            <a:noAutofit/>
          </a:bodyPr>
          <a:lstStyle>
            <a:lvl1pPr marL="457200" marR="0" lvl="0" indent="-368300" algn="l" rtl="0">
              <a:spcBef>
                <a:spcPts val="1320"/>
              </a:spcBef>
              <a:spcAft>
                <a:spcPts val="0"/>
              </a:spcAft>
              <a:buClr>
                <a:srgbClr val="B0B1B3"/>
              </a:buClr>
              <a:buSzPts val="2200"/>
              <a:buFont typeface="Noto Sans Symbols"/>
              <a:buChar char="▪"/>
              <a:defRPr sz="2200" b="0" i="0" u="none" strike="noStrike" cap="none">
                <a:solidFill>
                  <a:srgbClr val="5A5B5D"/>
                </a:solidFill>
                <a:latin typeface="Arial"/>
                <a:ea typeface="Arial"/>
                <a:cs typeface="Arial"/>
                <a:sym typeface="Arial"/>
              </a:defRPr>
            </a:lvl1pPr>
            <a:lvl2pPr marL="914400" marR="0" lvl="1" indent="-355600" algn="l" rtl="0">
              <a:spcBef>
                <a:spcPts val="600"/>
              </a:spcBef>
              <a:spcAft>
                <a:spcPts val="0"/>
              </a:spcAft>
              <a:buClr>
                <a:srgbClr val="B0B1B3"/>
              </a:buClr>
              <a:buSzPts val="2000"/>
              <a:buFont typeface="Noto Sans Symbols"/>
              <a:buChar char="▪"/>
              <a:defRPr sz="2000" b="0" i="0" u="none" strike="noStrike" cap="none">
                <a:solidFill>
                  <a:srgbClr val="5A5B5D"/>
                </a:solidFill>
                <a:latin typeface="Arial"/>
                <a:ea typeface="Arial"/>
                <a:cs typeface="Arial"/>
                <a:sym typeface="Arial"/>
              </a:defRPr>
            </a:lvl2pPr>
            <a:lvl3pPr marL="1371600" marR="0" lvl="2" indent="-342900" algn="l" rtl="0">
              <a:spcBef>
                <a:spcPts val="540"/>
              </a:spcBef>
              <a:spcAft>
                <a:spcPts val="0"/>
              </a:spcAft>
              <a:buClr>
                <a:srgbClr val="B0B1B3"/>
              </a:buClr>
              <a:buSzPts val="1800"/>
              <a:buFont typeface="Noto Sans Symbols"/>
              <a:buChar char="▪"/>
              <a:defRPr sz="1800" b="0" i="0" u="none" strike="noStrike" cap="none">
                <a:solidFill>
                  <a:srgbClr val="5A5B5D"/>
                </a:solidFill>
                <a:latin typeface="Arial"/>
                <a:ea typeface="Arial"/>
                <a:cs typeface="Arial"/>
                <a:sym typeface="Arial"/>
              </a:defRPr>
            </a:lvl3pPr>
            <a:lvl4pPr marL="1828800" marR="0" lvl="3" indent="-330200" algn="l" rtl="0">
              <a:spcBef>
                <a:spcPts val="480"/>
              </a:spcBef>
              <a:spcAft>
                <a:spcPts val="0"/>
              </a:spcAft>
              <a:buClr>
                <a:srgbClr val="B0B1B3"/>
              </a:buClr>
              <a:buSzPts val="1600"/>
              <a:buFont typeface="Noto Sans Symbols"/>
              <a:buChar char="▪"/>
              <a:defRPr sz="1600" b="0" i="0" u="none" strike="noStrike" cap="none">
                <a:solidFill>
                  <a:srgbClr val="5A5B5D"/>
                </a:solidFill>
                <a:latin typeface="Arial"/>
                <a:ea typeface="Arial"/>
                <a:cs typeface="Arial"/>
                <a:sym typeface="Arial"/>
              </a:defRPr>
            </a:lvl4pPr>
            <a:lvl5pPr marL="2286000" marR="0" lvl="4" indent="-317500" algn="l" rtl="0">
              <a:spcBef>
                <a:spcPts val="420"/>
              </a:spcBef>
              <a:spcAft>
                <a:spcPts val="0"/>
              </a:spcAft>
              <a:buClr>
                <a:srgbClr val="B0B1B3"/>
              </a:buClr>
              <a:buSzPts val="1400"/>
              <a:buFont typeface="Noto Sans Symbols"/>
              <a:buChar char="▪"/>
              <a:defRPr sz="1400" b="0" i="0" u="none" strike="noStrike" cap="none">
                <a:solidFill>
                  <a:srgbClr val="5A5B5D"/>
                </a:solidFill>
                <a:latin typeface="Arial"/>
                <a:ea typeface="Arial"/>
                <a:cs typeface="Arial"/>
                <a:sym typeface="Arial"/>
              </a:defRPr>
            </a:lvl5pPr>
            <a:lvl6pPr marL="2743200" marR="0" lvl="5"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6pPr>
            <a:lvl7pPr marL="3200400" marR="0" lvl="6"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7pPr>
            <a:lvl8pPr marL="3657600" marR="0" lvl="7"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8pPr>
            <a:lvl9pPr marL="4114800" marR="0" lvl="8"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9pPr>
          </a:lstStyle>
          <a:p>
            <a:endParaRPr/>
          </a:p>
        </p:txBody>
      </p:sp>
      <p:sp>
        <p:nvSpPr>
          <p:cNvPr id="31" name="Google Shape;31;p18"/>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lvl1pPr marR="0" lvl="0" algn="l" rtl="0">
              <a:spcBef>
                <a:spcPts val="0"/>
              </a:spcBef>
              <a:spcAft>
                <a:spcPts val="0"/>
              </a:spcAft>
              <a:buSzPts val="1400"/>
              <a:buNone/>
              <a:defRPr sz="42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200" b="0" i="0" u="none" strike="noStrike" cap="none">
                <a:solidFill>
                  <a:srgbClr val="005288"/>
                </a:solidFill>
                <a:latin typeface="Arial"/>
                <a:ea typeface="Arial"/>
                <a:cs typeface="Arial"/>
                <a:sym typeface="Arial"/>
              </a:defRPr>
            </a:lvl2pPr>
            <a:lvl3pPr marR="0" lvl="2" algn="l" rtl="0">
              <a:spcBef>
                <a:spcPts val="0"/>
              </a:spcBef>
              <a:spcAft>
                <a:spcPts val="0"/>
              </a:spcAft>
              <a:buSzPts val="1400"/>
              <a:buNone/>
              <a:defRPr sz="4200" b="0" i="0" u="none" strike="noStrike" cap="none">
                <a:solidFill>
                  <a:srgbClr val="005288"/>
                </a:solidFill>
                <a:latin typeface="Arial"/>
                <a:ea typeface="Arial"/>
                <a:cs typeface="Arial"/>
                <a:sym typeface="Arial"/>
              </a:defRPr>
            </a:lvl3pPr>
            <a:lvl4pPr marR="0" lvl="3" algn="l" rtl="0">
              <a:spcBef>
                <a:spcPts val="0"/>
              </a:spcBef>
              <a:spcAft>
                <a:spcPts val="0"/>
              </a:spcAft>
              <a:buSzPts val="1400"/>
              <a:buNone/>
              <a:defRPr sz="4200" b="0" i="0" u="none" strike="noStrike" cap="none">
                <a:solidFill>
                  <a:srgbClr val="005288"/>
                </a:solidFill>
                <a:latin typeface="Arial"/>
                <a:ea typeface="Arial"/>
                <a:cs typeface="Arial"/>
                <a:sym typeface="Arial"/>
              </a:defRPr>
            </a:lvl4pPr>
            <a:lvl5pPr marR="0" lvl="4" algn="l" rtl="0">
              <a:spcBef>
                <a:spcPts val="0"/>
              </a:spcBef>
              <a:spcAft>
                <a:spcPts val="0"/>
              </a:spcAft>
              <a:buSzPts val="1400"/>
              <a:buNone/>
              <a:defRPr sz="4200" b="0" i="0" u="none" strike="noStrike" cap="none">
                <a:solidFill>
                  <a:srgbClr val="005288"/>
                </a:solidFill>
                <a:latin typeface="Arial"/>
                <a:ea typeface="Arial"/>
                <a:cs typeface="Arial"/>
                <a:sym typeface="Arial"/>
              </a:defRPr>
            </a:lvl5pPr>
            <a:lvl6pPr marR="0" lvl="5"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6pPr>
            <a:lvl7pPr marR="0" lvl="6"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7pPr>
            <a:lvl8pPr marR="0" lvl="7"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8pPr>
            <a:lvl9pPr marR="0" lvl="8"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9pPr>
          </a:lstStyle>
          <a:p>
            <a:endParaRPr/>
          </a:p>
        </p:txBody>
      </p:sp>
      <p:sp>
        <p:nvSpPr>
          <p:cNvPr id="32" name="Google Shape;32;p18"/>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33" name="Google Shape;33;p18"/>
          <p:cNvPicPr preferRelativeResize="0"/>
          <p:nvPr/>
        </p:nvPicPr>
        <p:blipFill rotWithShape="1">
          <a:blip r:embed="rId3">
            <a:alphaModFix/>
          </a:blip>
          <a:srcRect/>
          <a:stretch/>
        </p:blipFill>
        <p:spPr>
          <a:xfrm>
            <a:off x="152402" y="5867400"/>
            <a:ext cx="2732244" cy="79136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4"/>
        <p:cNvGrpSpPr/>
        <p:nvPr/>
      </p:nvGrpSpPr>
      <p:grpSpPr>
        <a:xfrm>
          <a:off x="0" y="0"/>
          <a:ext cx="0" cy="0"/>
          <a:chOff x="0" y="0"/>
          <a:chExt cx="0" cy="0"/>
        </a:xfrm>
      </p:grpSpPr>
      <p:pic>
        <p:nvPicPr>
          <p:cNvPr id="35" name="Google Shape;35;p19"/>
          <p:cNvPicPr preferRelativeResize="0"/>
          <p:nvPr/>
        </p:nvPicPr>
        <p:blipFill rotWithShape="1">
          <a:blip r:embed="rId2">
            <a:alphaModFix/>
          </a:blip>
          <a:srcRect/>
          <a:stretch/>
        </p:blipFill>
        <p:spPr>
          <a:xfrm>
            <a:off x="0" y="1"/>
            <a:ext cx="12192000" cy="1371600"/>
          </a:xfrm>
          <a:prstGeom prst="rect">
            <a:avLst/>
          </a:prstGeom>
          <a:noFill/>
          <a:ln>
            <a:noFill/>
          </a:ln>
        </p:spPr>
      </p:pic>
      <p:sp>
        <p:nvSpPr>
          <p:cNvPr id="36" name="Google Shape;36;p19"/>
          <p:cNvSpPr txBox="1">
            <a:spLocks noGrp="1"/>
          </p:cNvSpPr>
          <p:nvPr>
            <p:ph type="body" idx="1"/>
          </p:nvPr>
        </p:nvSpPr>
        <p:spPr>
          <a:xfrm>
            <a:off x="609600" y="1600201"/>
            <a:ext cx="10972800" cy="3810000"/>
          </a:xfrm>
          <a:prstGeom prst="rect">
            <a:avLst/>
          </a:prstGeom>
          <a:noFill/>
          <a:ln>
            <a:noFill/>
          </a:ln>
        </p:spPr>
        <p:txBody>
          <a:bodyPr spcFirstLastPara="1" wrap="square" lIns="91425" tIns="45700" rIns="91425" bIns="45700" anchor="t" anchorCtr="0">
            <a:noAutofit/>
          </a:bodyPr>
          <a:lstStyle>
            <a:lvl1pPr marL="457200" marR="0" lvl="0" indent="-368300" algn="l" rtl="0">
              <a:spcBef>
                <a:spcPts val="1320"/>
              </a:spcBef>
              <a:spcAft>
                <a:spcPts val="0"/>
              </a:spcAft>
              <a:buClr>
                <a:srgbClr val="B0B1B3"/>
              </a:buClr>
              <a:buSzPts val="2200"/>
              <a:buFont typeface="Noto Sans Symbols"/>
              <a:buChar char="▪"/>
              <a:defRPr sz="2200" b="0" i="0" u="none" strike="noStrike" cap="none">
                <a:solidFill>
                  <a:srgbClr val="5A5B5D"/>
                </a:solidFill>
                <a:latin typeface="Arial"/>
                <a:ea typeface="Arial"/>
                <a:cs typeface="Arial"/>
                <a:sym typeface="Arial"/>
              </a:defRPr>
            </a:lvl1pPr>
            <a:lvl2pPr marL="914400" marR="0" lvl="1" indent="-355600" algn="l" rtl="0">
              <a:spcBef>
                <a:spcPts val="600"/>
              </a:spcBef>
              <a:spcAft>
                <a:spcPts val="0"/>
              </a:spcAft>
              <a:buClr>
                <a:srgbClr val="B0B1B3"/>
              </a:buClr>
              <a:buSzPts val="2000"/>
              <a:buFont typeface="Noto Sans Symbols"/>
              <a:buChar char="▪"/>
              <a:defRPr sz="2000" b="0" i="0" u="none" strike="noStrike" cap="none">
                <a:solidFill>
                  <a:srgbClr val="5A5B5D"/>
                </a:solidFill>
                <a:latin typeface="Arial"/>
                <a:ea typeface="Arial"/>
                <a:cs typeface="Arial"/>
                <a:sym typeface="Arial"/>
              </a:defRPr>
            </a:lvl2pPr>
            <a:lvl3pPr marL="1371600" marR="0" lvl="2" indent="-342900" algn="l" rtl="0">
              <a:spcBef>
                <a:spcPts val="540"/>
              </a:spcBef>
              <a:spcAft>
                <a:spcPts val="0"/>
              </a:spcAft>
              <a:buClr>
                <a:srgbClr val="B0B1B3"/>
              </a:buClr>
              <a:buSzPts val="1800"/>
              <a:buFont typeface="Noto Sans Symbols"/>
              <a:buChar char="▪"/>
              <a:defRPr sz="1800" b="0" i="0" u="none" strike="noStrike" cap="none">
                <a:solidFill>
                  <a:srgbClr val="5A5B5D"/>
                </a:solidFill>
                <a:latin typeface="Arial"/>
                <a:ea typeface="Arial"/>
                <a:cs typeface="Arial"/>
                <a:sym typeface="Arial"/>
              </a:defRPr>
            </a:lvl3pPr>
            <a:lvl4pPr marL="1828800" marR="0" lvl="3" indent="-330200" algn="l" rtl="0">
              <a:spcBef>
                <a:spcPts val="480"/>
              </a:spcBef>
              <a:spcAft>
                <a:spcPts val="0"/>
              </a:spcAft>
              <a:buClr>
                <a:srgbClr val="B0B1B3"/>
              </a:buClr>
              <a:buSzPts val="1600"/>
              <a:buFont typeface="Noto Sans Symbols"/>
              <a:buChar char="▪"/>
              <a:defRPr sz="1600" b="0" i="0" u="none" strike="noStrike" cap="none">
                <a:solidFill>
                  <a:srgbClr val="5A5B5D"/>
                </a:solidFill>
                <a:latin typeface="Arial"/>
                <a:ea typeface="Arial"/>
                <a:cs typeface="Arial"/>
                <a:sym typeface="Arial"/>
              </a:defRPr>
            </a:lvl4pPr>
            <a:lvl5pPr marL="2286000" marR="0" lvl="4" indent="-317500" algn="l" rtl="0">
              <a:spcBef>
                <a:spcPts val="420"/>
              </a:spcBef>
              <a:spcAft>
                <a:spcPts val="0"/>
              </a:spcAft>
              <a:buClr>
                <a:srgbClr val="B0B1B3"/>
              </a:buClr>
              <a:buSzPts val="1400"/>
              <a:buFont typeface="Noto Sans Symbols"/>
              <a:buChar char="▪"/>
              <a:defRPr sz="1400" b="0" i="0" u="none" strike="noStrike" cap="none">
                <a:solidFill>
                  <a:srgbClr val="5A5B5D"/>
                </a:solidFill>
                <a:latin typeface="Arial"/>
                <a:ea typeface="Arial"/>
                <a:cs typeface="Arial"/>
                <a:sym typeface="Arial"/>
              </a:defRPr>
            </a:lvl5pPr>
            <a:lvl6pPr marL="2743200" marR="0" lvl="5"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6pPr>
            <a:lvl7pPr marL="3200400" marR="0" lvl="6"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7pPr>
            <a:lvl8pPr marL="3657600" marR="0" lvl="7"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8pPr>
            <a:lvl9pPr marL="4114800" marR="0" lvl="8"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9pPr>
          </a:lstStyle>
          <a:p>
            <a:endParaRPr/>
          </a:p>
        </p:txBody>
      </p:sp>
      <p:sp>
        <p:nvSpPr>
          <p:cNvPr id="37" name="Google Shape;37;p19"/>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lvl1pPr marR="0" lvl="0" algn="l" rtl="0">
              <a:spcBef>
                <a:spcPts val="0"/>
              </a:spcBef>
              <a:spcAft>
                <a:spcPts val="0"/>
              </a:spcAft>
              <a:buSzPts val="1400"/>
              <a:buNone/>
              <a:defRPr sz="42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200" b="0" i="0" u="none" strike="noStrike" cap="none">
                <a:solidFill>
                  <a:srgbClr val="005288"/>
                </a:solidFill>
                <a:latin typeface="Arial"/>
                <a:ea typeface="Arial"/>
                <a:cs typeface="Arial"/>
                <a:sym typeface="Arial"/>
              </a:defRPr>
            </a:lvl2pPr>
            <a:lvl3pPr marR="0" lvl="2" algn="l" rtl="0">
              <a:spcBef>
                <a:spcPts val="0"/>
              </a:spcBef>
              <a:spcAft>
                <a:spcPts val="0"/>
              </a:spcAft>
              <a:buSzPts val="1400"/>
              <a:buNone/>
              <a:defRPr sz="4200" b="0" i="0" u="none" strike="noStrike" cap="none">
                <a:solidFill>
                  <a:srgbClr val="005288"/>
                </a:solidFill>
                <a:latin typeface="Arial"/>
                <a:ea typeface="Arial"/>
                <a:cs typeface="Arial"/>
                <a:sym typeface="Arial"/>
              </a:defRPr>
            </a:lvl3pPr>
            <a:lvl4pPr marR="0" lvl="3" algn="l" rtl="0">
              <a:spcBef>
                <a:spcPts val="0"/>
              </a:spcBef>
              <a:spcAft>
                <a:spcPts val="0"/>
              </a:spcAft>
              <a:buSzPts val="1400"/>
              <a:buNone/>
              <a:defRPr sz="4200" b="0" i="0" u="none" strike="noStrike" cap="none">
                <a:solidFill>
                  <a:srgbClr val="005288"/>
                </a:solidFill>
                <a:latin typeface="Arial"/>
                <a:ea typeface="Arial"/>
                <a:cs typeface="Arial"/>
                <a:sym typeface="Arial"/>
              </a:defRPr>
            </a:lvl4pPr>
            <a:lvl5pPr marR="0" lvl="4" algn="l" rtl="0">
              <a:spcBef>
                <a:spcPts val="0"/>
              </a:spcBef>
              <a:spcAft>
                <a:spcPts val="0"/>
              </a:spcAft>
              <a:buSzPts val="1400"/>
              <a:buNone/>
              <a:defRPr sz="4200" b="0" i="0" u="none" strike="noStrike" cap="none">
                <a:solidFill>
                  <a:srgbClr val="005288"/>
                </a:solidFill>
                <a:latin typeface="Arial"/>
                <a:ea typeface="Arial"/>
                <a:cs typeface="Arial"/>
                <a:sym typeface="Arial"/>
              </a:defRPr>
            </a:lvl5pPr>
            <a:lvl6pPr marR="0" lvl="5"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6pPr>
            <a:lvl7pPr marR="0" lvl="6"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7pPr>
            <a:lvl8pPr marR="0" lvl="7"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8pPr>
            <a:lvl9pPr marR="0" lvl="8"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9pPr>
          </a:lstStyle>
          <a:p>
            <a:endParaRPr/>
          </a:p>
        </p:txBody>
      </p:sp>
      <p:sp>
        <p:nvSpPr>
          <p:cNvPr id="38" name="Google Shape;38;p19"/>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39" name="Google Shape;39;p19"/>
          <p:cNvPicPr preferRelativeResize="0"/>
          <p:nvPr/>
        </p:nvPicPr>
        <p:blipFill rotWithShape="1">
          <a:blip r:embed="rId3">
            <a:alphaModFix/>
          </a:blip>
          <a:srcRect/>
          <a:stretch/>
        </p:blipFill>
        <p:spPr>
          <a:xfrm>
            <a:off x="152402" y="5867400"/>
            <a:ext cx="2732244" cy="79136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40"/>
        <p:cNvGrpSpPr/>
        <p:nvPr/>
      </p:nvGrpSpPr>
      <p:grpSpPr>
        <a:xfrm>
          <a:off x="0" y="0"/>
          <a:ext cx="0" cy="0"/>
          <a:chOff x="0" y="0"/>
          <a:chExt cx="0" cy="0"/>
        </a:xfrm>
      </p:grpSpPr>
      <p:pic>
        <p:nvPicPr>
          <p:cNvPr id="41" name="Google Shape;41;p20"/>
          <p:cNvPicPr preferRelativeResize="0"/>
          <p:nvPr/>
        </p:nvPicPr>
        <p:blipFill rotWithShape="1">
          <a:blip r:embed="rId2">
            <a:alphaModFix/>
          </a:blip>
          <a:srcRect/>
          <a:stretch/>
        </p:blipFill>
        <p:spPr>
          <a:xfrm>
            <a:off x="0" y="1"/>
            <a:ext cx="12192000" cy="1371600"/>
          </a:xfrm>
          <a:prstGeom prst="rect">
            <a:avLst/>
          </a:prstGeom>
          <a:noFill/>
          <a:ln>
            <a:noFill/>
          </a:ln>
        </p:spPr>
      </p:pic>
      <p:sp>
        <p:nvSpPr>
          <p:cNvPr id="42" name="Google Shape;42;p20"/>
          <p:cNvSpPr txBox="1">
            <a:spLocks noGrp="1"/>
          </p:cNvSpPr>
          <p:nvPr>
            <p:ph type="body" idx="1"/>
          </p:nvPr>
        </p:nvSpPr>
        <p:spPr>
          <a:xfrm>
            <a:off x="609600" y="1600201"/>
            <a:ext cx="10972800" cy="3810000"/>
          </a:xfrm>
          <a:prstGeom prst="rect">
            <a:avLst/>
          </a:prstGeom>
          <a:noFill/>
          <a:ln>
            <a:noFill/>
          </a:ln>
        </p:spPr>
        <p:txBody>
          <a:bodyPr spcFirstLastPara="1" wrap="square" lIns="91425" tIns="45700" rIns="91425" bIns="45700" anchor="t" anchorCtr="0">
            <a:noAutofit/>
          </a:bodyPr>
          <a:lstStyle>
            <a:lvl1pPr marL="457200" marR="0" lvl="0" indent="-368300" algn="l" rtl="0">
              <a:spcBef>
                <a:spcPts val="1320"/>
              </a:spcBef>
              <a:spcAft>
                <a:spcPts val="0"/>
              </a:spcAft>
              <a:buClr>
                <a:srgbClr val="B0B1B3"/>
              </a:buClr>
              <a:buSzPts val="2200"/>
              <a:buFont typeface="Noto Sans Symbols"/>
              <a:buChar char="▪"/>
              <a:defRPr sz="2200" b="0" i="0" u="none" strike="noStrike" cap="none">
                <a:solidFill>
                  <a:srgbClr val="5A5B5D"/>
                </a:solidFill>
                <a:latin typeface="Arial"/>
                <a:ea typeface="Arial"/>
                <a:cs typeface="Arial"/>
                <a:sym typeface="Arial"/>
              </a:defRPr>
            </a:lvl1pPr>
            <a:lvl2pPr marL="914400" marR="0" lvl="1" indent="-355600" algn="l" rtl="0">
              <a:spcBef>
                <a:spcPts val="600"/>
              </a:spcBef>
              <a:spcAft>
                <a:spcPts val="0"/>
              </a:spcAft>
              <a:buClr>
                <a:srgbClr val="B0B1B3"/>
              </a:buClr>
              <a:buSzPts val="2000"/>
              <a:buFont typeface="Noto Sans Symbols"/>
              <a:buChar char="▪"/>
              <a:defRPr sz="2000" b="0" i="0" u="none" strike="noStrike" cap="none">
                <a:solidFill>
                  <a:srgbClr val="5A5B5D"/>
                </a:solidFill>
                <a:latin typeface="Arial"/>
                <a:ea typeface="Arial"/>
                <a:cs typeface="Arial"/>
                <a:sym typeface="Arial"/>
              </a:defRPr>
            </a:lvl2pPr>
            <a:lvl3pPr marL="1371600" marR="0" lvl="2" indent="-342900" algn="l" rtl="0">
              <a:spcBef>
                <a:spcPts val="540"/>
              </a:spcBef>
              <a:spcAft>
                <a:spcPts val="0"/>
              </a:spcAft>
              <a:buClr>
                <a:srgbClr val="B0B1B3"/>
              </a:buClr>
              <a:buSzPts val="1800"/>
              <a:buFont typeface="Noto Sans Symbols"/>
              <a:buChar char="▪"/>
              <a:defRPr sz="1800" b="0" i="0" u="none" strike="noStrike" cap="none">
                <a:solidFill>
                  <a:srgbClr val="5A5B5D"/>
                </a:solidFill>
                <a:latin typeface="Arial"/>
                <a:ea typeface="Arial"/>
                <a:cs typeface="Arial"/>
                <a:sym typeface="Arial"/>
              </a:defRPr>
            </a:lvl3pPr>
            <a:lvl4pPr marL="1828800" marR="0" lvl="3" indent="-330200" algn="l" rtl="0">
              <a:spcBef>
                <a:spcPts val="480"/>
              </a:spcBef>
              <a:spcAft>
                <a:spcPts val="0"/>
              </a:spcAft>
              <a:buClr>
                <a:srgbClr val="B0B1B3"/>
              </a:buClr>
              <a:buSzPts val="1600"/>
              <a:buFont typeface="Noto Sans Symbols"/>
              <a:buChar char="▪"/>
              <a:defRPr sz="1600" b="0" i="0" u="none" strike="noStrike" cap="none">
                <a:solidFill>
                  <a:srgbClr val="5A5B5D"/>
                </a:solidFill>
                <a:latin typeface="Arial"/>
                <a:ea typeface="Arial"/>
                <a:cs typeface="Arial"/>
                <a:sym typeface="Arial"/>
              </a:defRPr>
            </a:lvl4pPr>
            <a:lvl5pPr marL="2286000" marR="0" lvl="4" indent="-317500" algn="l" rtl="0">
              <a:spcBef>
                <a:spcPts val="420"/>
              </a:spcBef>
              <a:spcAft>
                <a:spcPts val="0"/>
              </a:spcAft>
              <a:buClr>
                <a:srgbClr val="B0B1B3"/>
              </a:buClr>
              <a:buSzPts val="1400"/>
              <a:buFont typeface="Noto Sans Symbols"/>
              <a:buChar char="▪"/>
              <a:defRPr sz="1400" b="0" i="0" u="none" strike="noStrike" cap="none">
                <a:solidFill>
                  <a:srgbClr val="5A5B5D"/>
                </a:solidFill>
                <a:latin typeface="Arial"/>
                <a:ea typeface="Arial"/>
                <a:cs typeface="Arial"/>
                <a:sym typeface="Arial"/>
              </a:defRPr>
            </a:lvl5pPr>
            <a:lvl6pPr marL="2743200" marR="0" lvl="5"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6pPr>
            <a:lvl7pPr marL="3200400" marR="0" lvl="6"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7pPr>
            <a:lvl8pPr marL="3657600" marR="0" lvl="7"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8pPr>
            <a:lvl9pPr marL="4114800" marR="0" lvl="8"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9pPr>
          </a:lstStyle>
          <a:p>
            <a:endParaRPr/>
          </a:p>
        </p:txBody>
      </p:sp>
      <p:sp>
        <p:nvSpPr>
          <p:cNvPr id="43" name="Google Shape;43;p20"/>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lvl1pPr marR="0" lvl="0" algn="l" rtl="0">
              <a:spcBef>
                <a:spcPts val="0"/>
              </a:spcBef>
              <a:spcAft>
                <a:spcPts val="0"/>
              </a:spcAft>
              <a:buSzPts val="1400"/>
              <a:buNone/>
              <a:defRPr sz="42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200" b="0" i="0" u="none" strike="noStrike" cap="none">
                <a:solidFill>
                  <a:srgbClr val="005288"/>
                </a:solidFill>
                <a:latin typeface="Arial"/>
                <a:ea typeface="Arial"/>
                <a:cs typeface="Arial"/>
                <a:sym typeface="Arial"/>
              </a:defRPr>
            </a:lvl2pPr>
            <a:lvl3pPr marR="0" lvl="2" algn="l" rtl="0">
              <a:spcBef>
                <a:spcPts val="0"/>
              </a:spcBef>
              <a:spcAft>
                <a:spcPts val="0"/>
              </a:spcAft>
              <a:buSzPts val="1400"/>
              <a:buNone/>
              <a:defRPr sz="4200" b="0" i="0" u="none" strike="noStrike" cap="none">
                <a:solidFill>
                  <a:srgbClr val="005288"/>
                </a:solidFill>
                <a:latin typeface="Arial"/>
                <a:ea typeface="Arial"/>
                <a:cs typeface="Arial"/>
                <a:sym typeface="Arial"/>
              </a:defRPr>
            </a:lvl3pPr>
            <a:lvl4pPr marR="0" lvl="3" algn="l" rtl="0">
              <a:spcBef>
                <a:spcPts val="0"/>
              </a:spcBef>
              <a:spcAft>
                <a:spcPts val="0"/>
              </a:spcAft>
              <a:buSzPts val="1400"/>
              <a:buNone/>
              <a:defRPr sz="4200" b="0" i="0" u="none" strike="noStrike" cap="none">
                <a:solidFill>
                  <a:srgbClr val="005288"/>
                </a:solidFill>
                <a:latin typeface="Arial"/>
                <a:ea typeface="Arial"/>
                <a:cs typeface="Arial"/>
                <a:sym typeface="Arial"/>
              </a:defRPr>
            </a:lvl4pPr>
            <a:lvl5pPr marR="0" lvl="4" algn="l" rtl="0">
              <a:spcBef>
                <a:spcPts val="0"/>
              </a:spcBef>
              <a:spcAft>
                <a:spcPts val="0"/>
              </a:spcAft>
              <a:buSzPts val="1400"/>
              <a:buNone/>
              <a:defRPr sz="4200" b="0" i="0" u="none" strike="noStrike" cap="none">
                <a:solidFill>
                  <a:srgbClr val="005288"/>
                </a:solidFill>
                <a:latin typeface="Arial"/>
                <a:ea typeface="Arial"/>
                <a:cs typeface="Arial"/>
                <a:sym typeface="Arial"/>
              </a:defRPr>
            </a:lvl5pPr>
            <a:lvl6pPr marR="0" lvl="5"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6pPr>
            <a:lvl7pPr marR="0" lvl="6"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7pPr>
            <a:lvl8pPr marR="0" lvl="7"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8pPr>
            <a:lvl9pPr marR="0" lvl="8"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9pPr>
          </a:lstStyle>
          <a:p>
            <a:endParaRPr/>
          </a:p>
        </p:txBody>
      </p:sp>
      <p:sp>
        <p:nvSpPr>
          <p:cNvPr id="44" name="Google Shape;44;p20"/>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45" name="Google Shape;45;p20"/>
          <p:cNvPicPr preferRelativeResize="0"/>
          <p:nvPr/>
        </p:nvPicPr>
        <p:blipFill rotWithShape="1">
          <a:blip r:embed="rId3">
            <a:alphaModFix/>
          </a:blip>
          <a:srcRect/>
          <a:stretch/>
        </p:blipFill>
        <p:spPr>
          <a:xfrm>
            <a:off x="152402" y="5867400"/>
            <a:ext cx="2732244" cy="79136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46"/>
        <p:cNvGrpSpPr/>
        <p:nvPr/>
      </p:nvGrpSpPr>
      <p:grpSpPr>
        <a:xfrm>
          <a:off x="0" y="0"/>
          <a:ext cx="0" cy="0"/>
          <a:chOff x="0" y="0"/>
          <a:chExt cx="0" cy="0"/>
        </a:xfrm>
      </p:grpSpPr>
      <p:pic>
        <p:nvPicPr>
          <p:cNvPr id="47" name="Google Shape;47;p21"/>
          <p:cNvPicPr preferRelativeResize="0"/>
          <p:nvPr/>
        </p:nvPicPr>
        <p:blipFill rotWithShape="1">
          <a:blip r:embed="rId2">
            <a:alphaModFix/>
          </a:blip>
          <a:srcRect/>
          <a:stretch/>
        </p:blipFill>
        <p:spPr>
          <a:xfrm>
            <a:off x="0" y="1"/>
            <a:ext cx="12192000" cy="1371600"/>
          </a:xfrm>
          <a:prstGeom prst="rect">
            <a:avLst/>
          </a:prstGeom>
          <a:noFill/>
          <a:ln>
            <a:noFill/>
          </a:ln>
        </p:spPr>
      </p:pic>
      <p:sp>
        <p:nvSpPr>
          <p:cNvPr id="48" name="Google Shape;48;p21"/>
          <p:cNvSpPr txBox="1">
            <a:spLocks noGrp="1"/>
          </p:cNvSpPr>
          <p:nvPr>
            <p:ph type="body" idx="1"/>
          </p:nvPr>
        </p:nvSpPr>
        <p:spPr>
          <a:xfrm>
            <a:off x="609600" y="1600201"/>
            <a:ext cx="10972800" cy="3810000"/>
          </a:xfrm>
          <a:prstGeom prst="rect">
            <a:avLst/>
          </a:prstGeom>
          <a:noFill/>
          <a:ln>
            <a:noFill/>
          </a:ln>
        </p:spPr>
        <p:txBody>
          <a:bodyPr spcFirstLastPara="1" wrap="square" lIns="91425" tIns="45700" rIns="91425" bIns="45700" anchor="t" anchorCtr="0">
            <a:noAutofit/>
          </a:bodyPr>
          <a:lstStyle>
            <a:lvl1pPr marL="457200" marR="0" lvl="0" indent="-368300" algn="l" rtl="0">
              <a:spcBef>
                <a:spcPts val="1320"/>
              </a:spcBef>
              <a:spcAft>
                <a:spcPts val="0"/>
              </a:spcAft>
              <a:buClr>
                <a:srgbClr val="B0B1B3"/>
              </a:buClr>
              <a:buSzPts val="2200"/>
              <a:buFont typeface="Noto Sans Symbols"/>
              <a:buChar char="▪"/>
              <a:defRPr sz="2200" b="0" i="0" u="none" strike="noStrike" cap="none">
                <a:solidFill>
                  <a:srgbClr val="5A5B5D"/>
                </a:solidFill>
                <a:latin typeface="Arial"/>
                <a:ea typeface="Arial"/>
                <a:cs typeface="Arial"/>
                <a:sym typeface="Arial"/>
              </a:defRPr>
            </a:lvl1pPr>
            <a:lvl2pPr marL="914400" marR="0" lvl="1" indent="-355600" algn="l" rtl="0">
              <a:spcBef>
                <a:spcPts val="600"/>
              </a:spcBef>
              <a:spcAft>
                <a:spcPts val="0"/>
              </a:spcAft>
              <a:buClr>
                <a:srgbClr val="B0B1B3"/>
              </a:buClr>
              <a:buSzPts val="2000"/>
              <a:buFont typeface="Noto Sans Symbols"/>
              <a:buChar char="▪"/>
              <a:defRPr sz="2000" b="0" i="0" u="none" strike="noStrike" cap="none">
                <a:solidFill>
                  <a:srgbClr val="5A5B5D"/>
                </a:solidFill>
                <a:latin typeface="Arial"/>
                <a:ea typeface="Arial"/>
                <a:cs typeface="Arial"/>
                <a:sym typeface="Arial"/>
              </a:defRPr>
            </a:lvl2pPr>
            <a:lvl3pPr marL="1371600" marR="0" lvl="2" indent="-342900" algn="l" rtl="0">
              <a:spcBef>
                <a:spcPts val="540"/>
              </a:spcBef>
              <a:spcAft>
                <a:spcPts val="0"/>
              </a:spcAft>
              <a:buClr>
                <a:srgbClr val="B0B1B3"/>
              </a:buClr>
              <a:buSzPts val="1800"/>
              <a:buFont typeface="Noto Sans Symbols"/>
              <a:buChar char="▪"/>
              <a:defRPr sz="1800" b="0" i="0" u="none" strike="noStrike" cap="none">
                <a:solidFill>
                  <a:srgbClr val="5A5B5D"/>
                </a:solidFill>
                <a:latin typeface="Arial"/>
                <a:ea typeface="Arial"/>
                <a:cs typeface="Arial"/>
                <a:sym typeface="Arial"/>
              </a:defRPr>
            </a:lvl3pPr>
            <a:lvl4pPr marL="1828800" marR="0" lvl="3" indent="-330200" algn="l" rtl="0">
              <a:spcBef>
                <a:spcPts val="480"/>
              </a:spcBef>
              <a:spcAft>
                <a:spcPts val="0"/>
              </a:spcAft>
              <a:buClr>
                <a:srgbClr val="B0B1B3"/>
              </a:buClr>
              <a:buSzPts val="1600"/>
              <a:buFont typeface="Noto Sans Symbols"/>
              <a:buChar char="▪"/>
              <a:defRPr sz="1600" b="0" i="0" u="none" strike="noStrike" cap="none">
                <a:solidFill>
                  <a:srgbClr val="5A5B5D"/>
                </a:solidFill>
                <a:latin typeface="Arial"/>
                <a:ea typeface="Arial"/>
                <a:cs typeface="Arial"/>
                <a:sym typeface="Arial"/>
              </a:defRPr>
            </a:lvl4pPr>
            <a:lvl5pPr marL="2286000" marR="0" lvl="4" indent="-317500" algn="l" rtl="0">
              <a:spcBef>
                <a:spcPts val="420"/>
              </a:spcBef>
              <a:spcAft>
                <a:spcPts val="0"/>
              </a:spcAft>
              <a:buClr>
                <a:srgbClr val="B0B1B3"/>
              </a:buClr>
              <a:buSzPts val="1400"/>
              <a:buFont typeface="Noto Sans Symbols"/>
              <a:buChar char="▪"/>
              <a:defRPr sz="1400" b="0" i="0" u="none" strike="noStrike" cap="none">
                <a:solidFill>
                  <a:srgbClr val="5A5B5D"/>
                </a:solidFill>
                <a:latin typeface="Arial"/>
                <a:ea typeface="Arial"/>
                <a:cs typeface="Arial"/>
                <a:sym typeface="Arial"/>
              </a:defRPr>
            </a:lvl5pPr>
            <a:lvl6pPr marL="2743200" marR="0" lvl="5"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6pPr>
            <a:lvl7pPr marL="3200400" marR="0" lvl="6"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7pPr>
            <a:lvl8pPr marL="3657600" marR="0" lvl="7"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8pPr>
            <a:lvl9pPr marL="4114800" marR="0" lvl="8" indent="-355600" algn="l" rtl="0">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9pPr>
          </a:lstStyle>
          <a:p>
            <a:endParaRPr/>
          </a:p>
        </p:txBody>
      </p:sp>
      <p:sp>
        <p:nvSpPr>
          <p:cNvPr id="49" name="Google Shape;49;p21"/>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lvl1pPr marR="0" lvl="0" algn="l" rtl="0">
              <a:spcBef>
                <a:spcPts val="0"/>
              </a:spcBef>
              <a:spcAft>
                <a:spcPts val="0"/>
              </a:spcAft>
              <a:buSzPts val="1400"/>
              <a:buNone/>
              <a:defRPr sz="42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200" b="0" i="0" u="none" strike="noStrike" cap="none">
                <a:solidFill>
                  <a:srgbClr val="005288"/>
                </a:solidFill>
                <a:latin typeface="Arial"/>
                <a:ea typeface="Arial"/>
                <a:cs typeface="Arial"/>
                <a:sym typeface="Arial"/>
              </a:defRPr>
            </a:lvl2pPr>
            <a:lvl3pPr marR="0" lvl="2" algn="l" rtl="0">
              <a:spcBef>
                <a:spcPts val="0"/>
              </a:spcBef>
              <a:spcAft>
                <a:spcPts val="0"/>
              </a:spcAft>
              <a:buSzPts val="1400"/>
              <a:buNone/>
              <a:defRPr sz="4200" b="0" i="0" u="none" strike="noStrike" cap="none">
                <a:solidFill>
                  <a:srgbClr val="005288"/>
                </a:solidFill>
                <a:latin typeface="Arial"/>
                <a:ea typeface="Arial"/>
                <a:cs typeface="Arial"/>
                <a:sym typeface="Arial"/>
              </a:defRPr>
            </a:lvl3pPr>
            <a:lvl4pPr marR="0" lvl="3" algn="l" rtl="0">
              <a:spcBef>
                <a:spcPts val="0"/>
              </a:spcBef>
              <a:spcAft>
                <a:spcPts val="0"/>
              </a:spcAft>
              <a:buSzPts val="1400"/>
              <a:buNone/>
              <a:defRPr sz="4200" b="0" i="0" u="none" strike="noStrike" cap="none">
                <a:solidFill>
                  <a:srgbClr val="005288"/>
                </a:solidFill>
                <a:latin typeface="Arial"/>
                <a:ea typeface="Arial"/>
                <a:cs typeface="Arial"/>
                <a:sym typeface="Arial"/>
              </a:defRPr>
            </a:lvl4pPr>
            <a:lvl5pPr marR="0" lvl="4" algn="l" rtl="0">
              <a:spcBef>
                <a:spcPts val="0"/>
              </a:spcBef>
              <a:spcAft>
                <a:spcPts val="0"/>
              </a:spcAft>
              <a:buSzPts val="1400"/>
              <a:buNone/>
              <a:defRPr sz="4200" b="0" i="0" u="none" strike="noStrike" cap="none">
                <a:solidFill>
                  <a:srgbClr val="005288"/>
                </a:solidFill>
                <a:latin typeface="Arial"/>
                <a:ea typeface="Arial"/>
                <a:cs typeface="Arial"/>
                <a:sym typeface="Arial"/>
              </a:defRPr>
            </a:lvl5pPr>
            <a:lvl6pPr marR="0" lvl="5"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6pPr>
            <a:lvl7pPr marR="0" lvl="6"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7pPr>
            <a:lvl8pPr marR="0" lvl="7"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8pPr>
            <a:lvl9pPr marR="0" lvl="8" algn="l" rtl="0">
              <a:spcBef>
                <a:spcPts val="0"/>
              </a:spcBef>
              <a:spcAft>
                <a:spcPts val="0"/>
              </a:spcAft>
              <a:buSzPts val="1400"/>
              <a:buNone/>
              <a:defRPr sz="4200" b="0" i="0" u="none" strike="noStrike" cap="none">
                <a:solidFill>
                  <a:srgbClr val="000063"/>
                </a:solidFill>
                <a:latin typeface="Times New Roman"/>
                <a:ea typeface="Times New Roman"/>
                <a:cs typeface="Times New Roman"/>
                <a:sym typeface="Times New Roman"/>
              </a:defRPr>
            </a:lvl9pPr>
          </a:lstStyle>
          <a:p>
            <a:endParaRPr/>
          </a:p>
        </p:txBody>
      </p:sp>
      <p:sp>
        <p:nvSpPr>
          <p:cNvPr id="50" name="Google Shape;50;p21"/>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51" name="Google Shape;51;p21"/>
          <p:cNvPicPr preferRelativeResize="0"/>
          <p:nvPr/>
        </p:nvPicPr>
        <p:blipFill rotWithShape="1">
          <a:blip r:embed="rId3">
            <a:alphaModFix/>
          </a:blip>
          <a:srcRect/>
          <a:stretch/>
        </p:blipFill>
        <p:spPr>
          <a:xfrm>
            <a:off x="152402" y="5867400"/>
            <a:ext cx="2732244" cy="79136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Wordmark Only" type="blank">
  <p:cSld name="BLANK">
    <p:spTree>
      <p:nvGrpSpPr>
        <p:cNvPr id="1" name="Shape 52"/>
        <p:cNvGrpSpPr/>
        <p:nvPr/>
      </p:nvGrpSpPr>
      <p:grpSpPr>
        <a:xfrm>
          <a:off x="0" y="0"/>
          <a:ext cx="0" cy="0"/>
          <a:chOff x="0" y="0"/>
          <a:chExt cx="0" cy="0"/>
        </a:xfrm>
      </p:grpSpPr>
      <p:pic>
        <p:nvPicPr>
          <p:cNvPr id="53" name="Google Shape;53;p22"/>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Title">
  <p:cSld name="Main Title">
    <p:spTree>
      <p:nvGrpSpPr>
        <p:cNvPr id="1" name="Shape 54"/>
        <p:cNvGrpSpPr/>
        <p:nvPr/>
      </p:nvGrpSpPr>
      <p:grpSpPr>
        <a:xfrm>
          <a:off x="0" y="0"/>
          <a:ext cx="0" cy="0"/>
          <a:chOff x="0" y="0"/>
          <a:chExt cx="0" cy="0"/>
        </a:xfrm>
      </p:grpSpPr>
      <p:pic>
        <p:nvPicPr>
          <p:cNvPr id="55" name="Google Shape;55;p2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6" name="Google Shape;56;p23"/>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lvl1pPr marL="0" marR="0" lvl="0" indent="0" algn="r" rtl="0">
              <a:spcBef>
                <a:spcPts val="0"/>
              </a:spcBef>
              <a:spcAft>
                <a:spcPts val="0"/>
              </a:spcAft>
              <a:buNone/>
              <a:defRPr sz="1200" b="1" i="0" u="none" strike="noStrike" cap="none">
                <a:solidFill>
                  <a:srgbClr val="5A5B5D"/>
                </a:solidFill>
                <a:latin typeface="Arial"/>
                <a:ea typeface="Arial"/>
                <a:cs typeface="Arial"/>
                <a:sym typeface="Arial"/>
              </a:defRPr>
            </a:lvl1pPr>
            <a:lvl2pPr marL="0" marR="0" lvl="1" indent="0" algn="r" rtl="0">
              <a:spcBef>
                <a:spcPts val="0"/>
              </a:spcBef>
              <a:spcAft>
                <a:spcPts val="0"/>
              </a:spcAft>
              <a:buNone/>
              <a:defRPr sz="1200" b="1" i="0" u="none" strike="noStrike" cap="none">
                <a:solidFill>
                  <a:srgbClr val="5A5B5D"/>
                </a:solidFill>
                <a:latin typeface="Arial"/>
                <a:ea typeface="Arial"/>
                <a:cs typeface="Arial"/>
                <a:sym typeface="Arial"/>
              </a:defRPr>
            </a:lvl2pPr>
            <a:lvl3pPr marL="0" marR="0" lvl="2" indent="0" algn="r" rtl="0">
              <a:spcBef>
                <a:spcPts val="0"/>
              </a:spcBef>
              <a:spcAft>
                <a:spcPts val="0"/>
              </a:spcAft>
              <a:buNone/>
              <a:defRPr sz="1200" b="1" i="0" u="none" strike="noStrike" cap="none">
                <a:solidFill>
                  <a:srgbClr val="5A5B5D"/>
                </a:solidFill>
                <a:latin typeface="Arial"/>
                <a:ea typeface="Arial"/>
                <a:cs typeface="Arial"/>
                <a:sym typeface="Arial"/>
              </a:defRPr>
            </a:lvl3pPr>
            <a:lvl4pPr marL="0" marR="0" lvl="3" indent="0" algn="r" rtl="0">
              <a:spcBef>
                <a:spcPts val="0"/>
              </a:spcBef>
              <a:spcAft>
                <a:spcPts val="0"/>
              </a:spcAft>
              <a:buNone/>
              <a:defRPr sz="1200" b="1" i="0" u="none" strike="noStrike" cap="none">
                <a:solidFill>
                  <a:srgbClr val="5A5B5D"/>
                </a:solidFill>
                <a:latin typeface="Arial"/>
                <a:ea typeface="Arial"/>
                <a:cs typeface="Arial"/>
                <a:sym typeface="Arial"/>
              </a:defRPr>
            </a:lvl4pPr>
            <a:lvl5pPr marL="0" marR="0" lvl="4" indent="0" algn="r" rtl="0">
              <a:spcBef>
                <a:spcPts val="0"/>
              </a:spcBef>
              <a:spcAft>
                <a:spcPts val="0"/>
              </a:spcAft>
              <a:buNone/>
              <a:defRPr sz="1200" b="1" i="0" u="none" strike="noStrike" cap="none">
                <a:solidFill>
                  <a:srgbClr val="5A5B5D"/>
                </a:solidFill>
                <a:latin typeface="Arial"/>
                <a:ea typeface="Arial"/>
                <a:cs typeface="Arial"/>
                <a:sym typeface="Arial"/>
              </a:defRPr>
            </a:lvl5pPr>
            <a:lvl6pPr marL="0" marR="0" lvl="5" indent="0" algn="r" rtl="0">
              <a:spcBef>
                <a:spcPts val="0"/>
              </a:spcBef>
              <a:spcAft>
                <a:spcPts val="0"/>
              </a:spcAft>
              <a:buNone/>
              <a:defRPr sz="1200" b="1" i="0" u="none" strike="noStrike" cap="none">
                <a:solidFill>
                  <a:srgbClr val="5A5B5D"/>
                </a:solidFill>
                <a:latin typeface="Arial"/>
                <a:ea typeface="Arial"/>
                <a:cs typeface="Arial"/>
                <a:sym typeface="Arial"/>
              </a:defRPr>
            </a:lvl6pPr>
            <a:lvl7pPr marL="0" marR="0" lvl="6" indent="0" algn="r" rtl="0">
              <a:spcBef>
                <a:spcPts val="0"/>
              </a:spcBef>
              <a:spcAft>
                <a:spcPts val="0"/>
              </a:spcAft>
              <a:buNone/>
              <a:defRPr sz="1200" b="1" i="0" u="none" strike="noStrike" cap="none">
                <a:solidFill>
                  <a:srgbClr val="5A5B5D"/>
                </a:solidFill>
                <a:latin typeface="Arial"/>
                <a:ea typeface="Arial"/>
                <a:cs typeface="Arial"/>
                <a:sym typeface="Arial"/>
              </a:defRPr>
            </a:lvl7pPr>
            <a:lvl8pPr marL="0" marR="0" lvl="7" indent="0" algn="r" rtl="0">
              <a:spcBef>
                <a:spcPts val="0"/>
              </a:spcBef>
              <a:spcAft>
                <a:spcPts val="0"/>
              </a:spcAft>
              <a:buNone/>
              <a:defRPr sz="1200" b="1" i="0" u="none" strike="noStrike" cap="none">
                <a:solidFill>
                  <a:srgbClr val="5A5B5D"/>
                </a:solidFill>
                <a:latin typeface="Arial"/>
                <a:ea typeface="Arial"/>
                <a:cs typeface="Arial"/>
                <a:sym typeface="Arial"/>
              </a:defRPr>
            </a:lvl8pPr>
            <a:lvl9pPr marL="0" marR="0" lvl="8" indent="0" algn="r" rtl="0">
              <a:spcBef>
                <a:spcPts val="0"/>
              </a:spcBef>
              <a:spcAft>
                <a:spcPts val="0"/>
              </a:spcAft>
              <a:buNone/>
              <a:defRPr sz="1200" b="1" i="0" u="none" strike="noStrike" cap="none">
                <a:solidFill>
                  <a:srgbClr val="5A5B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cxnSp>
        <p:nvCxnSpPr>
          <p:cNvPr id="11" name="Google Shape;11;p14"/>
          <p:cNvCxnSpPr/>
          <p:nvPr/>
        </p:nvCxnSpPr>
        <p:spPr>
          <a:xfrm>
            <a:off x="11049000" y="6040438"/>
            <a:ext cx="0" cy="533400"/>
          </a:xfrm>
          <a:prstGeom prst="straightConnector1">
            <a:avLst/>
          </a:prstGeom>
          <a:noFill/>
          <a:ln w="12700" cap="flat" cmpd="sng">
            <a:solidFill>
              <a:srgbClr val="5A5B5D"/>
            </a:solidFill>
            <a:prstDash val="solid"/>
            <a:round/>
            <a:headEnd type="none" w="med" len="med"/>
            <a:tailEnd type="none" w="med" len="med"/>
          </a:ln>
        </p:spPr>
      </p:cxnSp>
      <p:sp>
        <p:nvSpPr>
          <p:cNvPr id="12" name="Google Shape;12;p14"/>
          <p:cNvSpPr/>
          <p:nvPr/>
        </p:nvSpPr>
        <p:spPr>
          <a:xfrm>
            <a:off x="8229599" y="6046788"/>
            <a:ext cx="2743200" cy="52705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100" b="1" i="0" u="none" strike="noStrike" cap="none" dirty="0">
                <a:solidFill>
                  <a:srgbClr val="5A5B5D"/>
                </a:solidFill>
                <a:latin typeface="Arial"/>
                <a:ea typeface="Arial"/>
                <a:cs typeface="Arial"/>
                <a:sym typeface="Arial"/>
              </a:rPr>
              <a:t>Presenter’s Name</a:t>
            </a:r>
            <a:endParaRPr dirty="0"/>
          </a:p>
          <a:p>
            <a:pPr marL="0" marR="0" lvl="0" indent="0" algn="r" rtl="0">
              <a:spcBef>
                <a:spcPts val="0"/>
              </a:spcBef>
              <a:spcAft>
                <a:spcPts val="0"/>
              </a:spcAft>
              <a:buNone/>
            </a:pPr>
            <a:r>
              <a:rPr lang="en-US" sz="1100" b="0" i="0" u="none" strike="noStrike" cap="none" dirty="0">
                <a:solidFill>
                  <a:srgbClr val="5A5B5D"/>
                </a:solidFill>
                <a:latin typeface="Arial"/>
                <a:ea typeface="Arial"/>
                <a:cs typeface="Arial"/>
                <a:sym typeface="Arial"/>
              </a:rPr>
              <a:t>August 4, 2022</a:t>
            </a:r>
            <a:endParaRPr sz="1100" b="0" i="0" u="none" strike="noStrike" cap="none" dirty="0">
              <a:solidFill>
                <a:srgbClr val="5A5B5D"/>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Katie@pulsarsecurity.com"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taysafeonline.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txBox="1">
            <a:spLocks noGrp="1"/>
          </p:cNvSpPr>
          <p:nvPr>
            <p:ph type="title"/>
          </p:nvPr>
        </p:nvSpPr>
        <p:spPr>
          <a:xfrm rot="-720000">
            <a:off x="4189572" y="2009585"/>
            <a:ext cx="7083685" cy="2154363"/>
          </a:xfrm>
          <a:prstGeom prst="rect">
            <a:avLst/>
          </a:prstGeom>
          <a:noFill/>
          <a:ln>
            <a:noFill/>
          </a:ln>
        </p:spPr>
        <p:txBody>
          <a:bodyPr spcFirstLastPara="1" wrap="square" lIns="640075" tIns="182875" rIns="91425" bIns="45700" anchor="t" anchorCtr="0">
            <a:noAutofit/>
          </a:bodyPr>
          <a:lstStyle/>
          <a:p>
            <a:pPr marL="0" lvl="0" indent="0" algn="ctr" rtl="0">
              <a:spcBef>
                <a:spcPts val="0"/>
              </a:spcBef>
              <a:spcAft>
                <a:spcPts val="0"/>
              </a:spcAft>
              <a:buNone/>
            </a:pPr>
            <a:r>
              <a:rPr lang="en-US" i="1" dirty="0">
                <a:latin typeface="Libre Franklin Black"/>
                <a:ea typeface="Libre Franklin Black"/>
                <a:cs typeface="Libre Franklin Black"/>
                <a:sym typeface="Libre Franklin Black"/>
              </a:rPr>
              <a:t>SEE YOURSELF </a:t>
            </a:r>
            <a:br>
              <a:rPr lang="en-US" i="1" dirty="0">
                <a:latin typeface="Libre Franklin Black"/>
                <a:ea typeface="Libre Franklin Black"/>
                <a:cs typeface="Libre Franklin Black"/>
                <a:sym typeface="Libre Franklin Black"/>
              </a:rPr>
            </a:br>
            <a:r>
              <a:rPr lang="en-US" i="1" dirty="0">
                <a:latin typeface="Libre Franklin Black"/>
                <a:ea typeface="Libre Franklin Black"/>
                <a:cs typeface="Libre Franklin Black"/>
                <a:sym typeface="Libre Franklin Black"/>
              </a:rPr>
              <a:t>IN CYBER</a:t>
            </a:r>
            <a:endParaRPr dirty="0"/>
          </a:p>
        </p:txBody>
      </p:sp>
      <p:pic>
        <p:nvPicPr>
          <p:cNvPr id="5" name="Picture 4" descr="Text&#10;&#10;Description automatically generated">
            <a:extLst>
              <a:ext uri="{FF2B5EF4-FFF2-40B4-BE49-F238E27FC236}">
                <a16:creationId xmlns:a16="http://schemas.microsoft.com/office/drawing/2014/main" id="{4BFA27F7-4138-DC16-C7CB-BD67C72BD285}"/>
              </a:ext>
            </a:extLst>
          </p:cNvPr>
          <p:cNvPicPr>
            <a:picLocks noChangeAspect="1"/>
          </p:cNvPicPr>
          <p:nvPr/>
        </p:nvPicPr>
        <p:blipFill>
          <a:blip r:embed="rId3"/>
          <a:stretch>
            <a:fillRect/>
          </a:stretch>
        </p:blipFill>
        <p:spPr>
          <a:xfrm>
            <a:off x="8362133" y="5181443"/>
            <a:ext cx="3569513" cy="13719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0"/>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p>
            <a:pPr marL="0" lvl="0" indent="0" algn="l" rtl="0">
              <a:spcBef>
                <a:spcPts val="0"/>
              </a:spcBef>
              <a:spcAft>
                <a:spcPts val="0"/>
              </a:spcAft>
              <a:buNone/>
            </a:pPr>
            <a:r>
              <a:rPr lang="en-US" dirty="0"/>
              <a:t>Report a Cyber Issue</a:t>
            </a:r>
            <a:endParaRPr dirty="0"/>
          </a:p>
        </p:txBody>
      </p:sp>
      <p:sp>
        <p:nvSpPr>
          <p:cNvPr id="183" name="Google Shape;183;p10"/>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None/>
            </a:pPr>
            <a:fld id="{00000000-1234-1234-1234-123412341234}" type="slidenum">
              <a:rPr lang="en-US"/>
              <a:t>10</a:t>
            </a:fld>
            <a:endParaRPr dirty="0"/>
          </a:p>
        </p:txBody>
      </p:sp>
      <p:sp>
        <p:nvSpPr>
          <p:cNvPr id="184" name="Google Shape;184;p10"/>
          <p:cNvSpPr txBox="1">
            <a:spLocks noGrp="1"/>
          </p:cNvSpPr>
          <p:nvPr>
            <p:ph type="body" idx="1"/>
          </p:nvPr>
        </p:nvSpPr>
        <p:spPr>
          <a:xfrm>
            <a:off x="589935" y="1799303"/>
            <a:ext cx="10992465" cy="361089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800"/>
              <a:buNone/>
            </a:pPr>
            <a:r>
              <a:rPr lang="en-US" sz="2800" dirty="0">
                <a:solidFill>
                  <a:srgbClr val="002C5A"/>
                </a:solidFill>
                <a:latin typeface="Franklin Gothic Book" panose="020B0503020102020204" pitchFamily="34" charset="0"/>
                <a:ea typeface="Libre Franklin"/>
                <a:cs typeface="Libre Franklin"/>
                <a:sym typeface="Libre Franklin"/>
              </a:rPr>
              <a:t>Pulsar Security is a proud CMAA Certified Education Partner. </a:t>
            </a:r>
          </a:p>
          <a:p>
            <a:pPr marL="0" lvl="0" indent="0" algn="l" rtl="0">
              <a:spcBef>
                <a:spcPts val="0"/>
              </a:spcBef>
              <a:spcAft>
                <a:spcPts val="0"/>
              </a:spcAft>
              <a:buSzPts val="2800"/>
              <a:buNone/>
            </a:pPr>
            <a:endParaRPr lang="en-US" sz="2800" dirty="0">
              <a:solidFill>
                <a:srgbClr val="002C5A"/>
              </a:solidFill>
              <a:latin typeface="Franklin Gothic Book" panose="020B0503020102020204" pitchFamily="34" charset="0"/>
              <a:ea typeface="Libre Franklin"/>
              <a:cs typeface="Libre Franklin"/>
              <a:sym typeface="Libre Franklin"/>
            </a:endParaRPr>
          </a:p>
          <a:p>
            <a:pPr marL="0" lvl="0" indent="0" algn="l" rtl="0">
              <a:spcBef>
                <a:spcPts val="0"/>
              </a:spcBef>
              <a:spcAft>
                <a:spcPts val="0"/>
              </a:spcAft>
              <a:buSzPts val="2800"/>
              <a:buNone/>
            </a:pPr>
            <a:r>
              <a:rPr lang="en-US" sz="2800" dirty="0">
                <a:solidFill>
                  <a:srgbClr val="002C5A"/>
                </a:solidFill>
                <a:latin typeface="Franklin Gothic Book" panose="020B0503020102020204" pitchFamily="34" charset="0"/>
                <a:ea typeface="Libre Franklin"/>
                <a:cs typeface="Libre Franklin"/>
                <a:sym typeface="Libre Franklin"/>
              </a:rPr>
              <a:t>We are enhancing security best practices and raising awareness within the club industry. Contact </a:t>
            </a:r>
            <a:r>
              <a:rPr lang="en-US" sz="2800" b="1" dirty="0">
                <a:solidFill>
                  <a:srgbClr val="002C5A"/>
                </a:solidFill>
                <a:latin typeface="Franklin Gothic Book" panose="020B0503020102020204" pitchFamily="34" charset="0"/>
                <a:ea typeface="Libre Franklin"/>
                <a:cs typeface="Libre Franklin"/>
                <a:sym typeface="Libre Franklin"/>
                <a:hlinkClick r:id="rId3"/>
              </a:rPr>
              <a:t>Katie@pulsarsecurity.com</a:t>
            </a:r>
            <a:r>
              <a:rPr lang="en-US" sz="2800" b="1" dirty="0">
                <a:solidFill>
                  <a:srgbClr val="002C5A"/>
                </a:solidFill>
                <a:latin typeface="Franklin Gothic Book" panose="020B0503020102020204" pitchFamily="34" charset="0"/>
                <a:ea typeface="Libre Franklin"/>
                <a:cs typeface="Libre Franklin"/>
                <a:sym typeface="Libre Franklin"/>
              </a:rPr>
              <a:t> </a:t>
            </a:r>
            <a:r>
              <a:rPr lang="en-US" sz="2800" dirty="0">
                <a:solidFill>
                  <a:srgbClr val="002C5A"/>
                </a:solidFill>
                <a:latin typeface="Franklin Gothic Book" panose="020B0503020102020204" pitchFamily="34" charset="0"/>
                <a:ea typeface="Libre Franklin"/>
                <a:cs typeface="Libre Franklin"/>
                <a:sym typeface="Libre Franklin"/>
              </a:rPr>
              <a:t>if you are interested in joining other leading clubs in strengthening your security infrastructure.</a:t>
            </a:r>
          </a:p>
          <a:p>
            <a:pPr marL="233363" lvl="0" indent="-233363" algn="l" rtl="0">
              <a:spcBef>
                <a:spcPts val="0"/>
              </a:spcBef>
              <a:spcAft>
                <a:spcPts val="0"/>
              </a:spcAft>
              <a:buSzPts val="2800"/>
              <a:buChar char="▪"/>
            </a:pPr>
            <a:endParaRPr lang="en-US" sz="2800" dirty="0">
              <a:solidFill>
                <a:srgbClr val="002C5A"/>
              </a:solidFill>
              <a:latin typeface="Franklin Gothic Book" panose="020B0503020102020204" pitchFamily="34" charset="0"/>
              <a:ea typeface="Libre Franklin"/>
              <a:cs typeface="Libre Franklin"/>
              <a:sym typeface="Libre Franklin"/>
            </a:endParaRPr>
          </a:p>
          <a:p>
            <a:pPr marL="233363" lvl="0" indent="-233363" algn="l" rtl="0">
              <a:spcBef>
                <a:spcPts val="0"/>
              </a:spcBef>
              <a:spcAft>
                <a:spcPts val="0"/>
              </a:spcAft>
              <a:buSzPts val="2800"/>
              <a:buChar char="▪"/>
            </a:pPr>
            <a:endParaRPr sz="2800" dirty="0">
              <a:solidFill>
                <a:srgbClr val="002C5A"/>
              </a:solidFill>
              <a:latin typeface="Franklin Gothic Book" panose="020B0503020102020204" pitchFamily="34" charset="0"/>
              <a:ea typeface="Libre Franklin"/>
              <a:cs typeface="Libre Franklin"/>
              <a:sym typeface="Libre Franklin"/>
            </a:endParaRPr>
          </a:p>
          <a:p>
            <a:pPr marL="0" lvl="0" indent="0" rtl="0">
              <a:spcBef>
                <a:spcPts val="1680"/>
              </a:spcBef>
              <a:spcAft>
                <a:spcPts val="0"/>
              </a:spcAft>
              <a:buSzPts val="2800"/>
              <a:buNone/>
            </a:pPr>
            <a:endParaRPr dirty="0">
              <a:latin typeface="Franklin Gothic Book" panose="020B0503020102020204" pitchFamily="34" charset="0"/>
            </a:endParaRPr>
          </a:p>
        </p:txBody>
      </p:sp>
      <p:pic>
        <p:nvPicPr>
          <p:cNvPr id="2" name="Picture 1" descr="Logo, company name&#10;&#10;Description automatically generated">
            <a:extLst>
              <a:ext uri="{FF2B5EF4-FFF2-40B4-BE49-F238E27FC236}">
                <a16:creationId xmlns:a16="http://schemas.microsoft.com/office/drawing/2014/main" id="{A31A2BA3-DA8E-E5AB-2112-FC0820289785}"/>
              </a:ext>
            </a:extLst>
          </p:cNvPr>
          <p:cNvPicPr>
            <a:picLocks noChangeAspect="1"/>
          </p:cNvPicPr>
          <p:nvPr/>
        </p:nvPicPr>
        <p:blipFill>
          <a:blip r:embed="rId4"/>
          <a:stretch>
            <a:fillRect/>
          </a:stretch>
        </p:blipFill>
        <p:spPr>
          <a:xfrm>
            <a:off x="3373700" y="5722374"/>
            <a:ext cx="2396674" cy="99352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3"/>
          <p:cNvSpPr txBox="1">
            <a:spLocks noGrp="1"/>
          </p:cNvSpPr>
          <p:nvPr>
            <p:ph type="sldNum" idx="4294967295"/>
          </p:nvPr>
        </p:nvSpPr>
        <p:spPr>
          <a:xfrm>
            <a:off x="11658600" y="6167438"/>
            <a:ext cx="533400" cy="277812"/>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None/>
            </a:pPr>
            <a:fld id="{00000000-1234-1234-1234-123412341234}" type="slidenum">
              <a:rPr lang="en-US"/>
              <a:t>11</a:t>
            </a:fld>
            <a:endParaRPr dirty="0"/>
          </a:p>
        </p:txBody>
      </p:sp>
      <p:pic>
        <p:nvPicPr>
          <p:cNvPr id="4" name="Picture 3" descr="Text&#10;&#10;Description automatically generated">
            <a:extLst>
              <a:ext uri="{FF2B5EF4-FFF2-40B4-BE49-F238E27FC236}">
                <a16:creationId xmlns:a16="http://schemas.microsoft.com/office/drawing/2014/main" id="{14CBA4E0-96CB-6158-BA70-22D80C4315E4}"/>
              </a:ext>
            </a:extLst>
          </p:cNvPr>
          <p:cNvPicPr>
            <a:picLocks noChangeAspect="1"/>
          </p:cNvPicPr>
          <p:nvPr/>
        </p:nvPicPr>
        <p:blipFill>
          <a:blip r:embed="rId3"/>
          <a:stretch>
            <a:fillRect/>
          </a:stretch>
        </p:blipFill>
        <p:spPr>
          <a:xfrm>
            <a:off x="240687" y="0"/>
            <a:ext cx="3569513" cy="13719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None/>
            </a:pPr>
            <a:fld id="{00000000-1234-1234-1234-123412341234}" type="slidenum">
              <a:rPr lang="en-US"/>
              <a:t>2</a:t>
            </a:fld>
            <a:endParaRPr dirty="0"/>
          </a:p>
        </p:txBody>
      </p:sp>
      <p:sp>
        <p:nvSpPr>
          <p:cNvPr id="118" name="Google Shape;118;p2"/>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p>
            <a:pPr marL="0" lvl="0" indent="0" algn="l" rtl="0">
              <a:spcBef>
                <a:spcPts val="0"/>
              </a:spcBef>
              <a:spcAft>
                <a:spcPts val="0"/>
              </a:spcAft>
              <a:buNone/>
            </a:pPr>
            <a:r>
              <a:rPr lang="en-US" sz="4000" dirty="0"/>
              <a:t>Cybersecurity Awareness Month</a:t>
            </a:r>
            <a:endParaRPr dirty="0"/>
          </a:p>
        </p:txBody>
      </p:sp>
      <p:sp>
        <p:nvSpPr>
          <p:cNvPr id="119" name="Google Shape;119;p2"/>
          <p:cNvSpPr txBox="1"/>
          <p:nvPr/>
        </p:nvSpPr>
        <p:spPr>
          <a:xfrm>
            <a:off x="609600" y="1600200"/>
            <a:ext cx="10820400" cy="45672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B0B1B3"/>
              </a:buClr>
              <a:buSzPts val="2800"/>
              <a:buFont typeface="Noto Sans Symbols"/>
              <a:buNone/>
            </a:pPr>
            <a:r>
              <a:rPr lang="en-US" sz="2800" b="0" i="0" u="none" strike="noStrike" cap="none" dirty="0">
                <a:solidFill>
                  <a:srgbClr val="002C5A"/>
                </a:solidFill>
                <a:latin typeface="Franklin Gothic Book" panose="020B0503020102020204" pitchFamily="34" charset="0"/>
                <a:ea typeface="Libre Franklin"/>
                <a:cs typeface="Libre Franklin"/>
                <a:sym typeface="Libre Franklin"/>
              </a:rPr>
              <a:t>Since 2004, October is celebrated as Cybersecurity Awareness Month, previously called National Cybersecurity Awareness Month. Now in its 19th year, Cybersecurity Awareness Month is a collaborative effort between government and industry to raise cybersecurity awareness nationwide and help ensure that all Americans have the resources they need to be safe and secure online. </a:t>
            </a:r>
            <a:endParaRPr dirty="0">
              <a:latin typeface="Franklin Gothic Book" panose="020B0503020102020204" pitchFamily="34" charset="0"/>
            </a:endParaRPr>
          </a:p>
        </p:txBody>
      </p:sp>
      <p:pic>
        <p:nvPicPr>
          <p:cNvPr id="3" name="Picture 2" descr="Logo, company name&#10;&#10;Description automatically generated">
            <a:extLst>
              <a:ext uri="{FF2B5EF4-FFF2-40B4-BE49-F238E27FC236}">
                <a16:creationId xmlns:a16="http://schemas.microsoft.com/office/drawing/2014/main" id="{E15BAF4A-9416-F579-34BE-A7F911FE59BE}"/>
              </a:ext>
            </a:extLst>
          </p:cNvPr>
          <p:cNvPicPr>
            <a:picLocks noChangeAspect="1"/>
          </p:cNvPicPr>
          <p:nvPr/>
        </p:nvPicPr>
        <p:blipFill>
          <a:blip r:embed="rId3"/>
          <a:stretch>
            <a:fillRect/>
          </a:stretch>
        </p:blipFill>
        <p:spPr>
          <a:xfrm>
            <a:off x="3373700" y="5722374"/>
            <a:ext cx="2396674" cy="99352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None/>
            </a:pPr>
            <a:fld id="{00000000-1234-1234-1234-123412341234}" type="slidenum">
              <a:rPr lang="en-US"/>
              <a:t>3</a:t>
            </a:fld>
            <a:endParaRPr dirty="0"/>
          </a:p>
        </p:txBody>
      </p:sp>
      <p:sp>
        <p:nvSpPr>
          <p:cNvPr id="126" name="Google Shape;126;p3"/>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p>
            <a:pPr marL="0" lvl="0" indent="0" algn="l" rtl="0">
              <a:spcBef>
                <a:spcPts val="0"/>
              </a:spcBef>
              <a:spcAft>
                <a:spcPts val="0"/>
              </a:spcAft>
              <a:buNone/>
            </a:pPr>
            <a:r>
              <a:rPr lang="en-US" dirty="0"/>
              <a:t>Partnership</a:t>
            </a:r>
            <a:endParaRPr dirty="0"/>
          </a:p>
        </p:txBody>
      </p:sp>
      <p:sp>
        <p:nvSpPr>
          <p:cNvPr id="127" name="Google Shape;127;p3"/>
          <p:cNvSpPr txBox="1"/>
          <p:nvPr/>
        </p:nvSpPr>
        <p:spPr>
          <a:xfrm>
            <a:off x="609600" y="1600200"/>
            <a:ext cx="10210800" cy="45672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B0B1B3"/>
              </a:buClr>
              <a:buSzPts val="2800"/>
              <a:buFont typeface="Noto Sans Symbols"/>
              <a:buNone/>
            </a:pPr>
            <a:r>
              <a:rPr lang="en-US" sz="2800" b="0" i="0" u="none" strike="noStrike" cap="none" dirty="0">
                <a:solidFill>
                  <a:srgbClr val="002C5A"/>
                </a:solidFill>
                <a:latin typeface="Franklin Gothic Book" panose="020B0503020102020204" pitchFamily="34" charset="0"/>
                <a:ea typeface="Libre Franklin"/>
                <a:cs typeface="Libre Franklin"/>
                <a:sym typeface="Libre Franklin"/>
              </a:rPr>
              <a:t>The Cybersecurity and Infrastructure Security Agency (CISA) is the federal lead for Cybersecurity Awareness Month with the National Cybersecurity Alliance (NCA) as co-lead.</a:t>
            </a:r>
            <a:endParaRPr dirty="0">
              <a:latin typeface="Franklin Gothic Book" panose="020B0503020102020204" pitchFamily="34" charset="0"/>
            </a:endParaRPr>
          </a:p>
          <a:p>
            <a:pPr marL="0" marR="0" lvl="0" indent="0" algn="l" rtl="0">
              <a:spcBef>
                <a:spcPts val="0"/>
              </a:spcBef>
              <a:spcAft>
                <a:spcPts val="0"/>
              </a:spcAft>
              <a:buClr>
                <a:srgbClr val="B0B1B3"/>
              </a:buClr>
              <a:buSzPts val="2800"/>
              <a:buFont typeface="Noto Sans Symbols"/>
              <a:buNone/>
            </a:pPr>
            <a:endParaRPr sz="2800" b="0" i="0" u="none" strike="noStrike" cap="none" dirty="0">
              <a:solidFill>
                <a:srgbClr val="002C5A"/>
              </a:solidFill>
              <a:latin typeface="Franklin Gothic Book" panose="020B0503020102020204" pitchFamily="34" charset="0"/>
              <a:ea typeface="Libre Franklin"/>
              <a:cs typeface="Libre Franklin"/>
              <a:sym typeface="Libre Franklin"/>
            </a:endParaRPr>
          </a:p>
          <a:p>
            <a:pPr marL="0" marR="0" lvl="0" indent="0" algn="ctr" rtl="0">
              <a:spcBef>
                <a:spcPts val="0"/>
              </a:spcBef>
              <a:spcAft>
                <a:spcPts val="0"/>
              </a:spcAft>
              <a:buClr>
                <a:srgbClr val="B0B1B3"/>
              </a:buClr>
              <a:buSzPts val="2800"/>
              <a:buFont typeface="Noto Sans Symbols"/>
              <a:buNone/>
            </a:pPr>
            <a:r>
              <a:rPr lang="en-US" sz="2800" b="1" i="0" u="sng" strike="noStrike" cap="none" dirty="0">
                <a:solidFill>
                  <a:srgbClr val="002C5A"/>
                </a:solidFill>
                <a:latin typeface="Franklin Gothic Book" panose="020B0503020102020204" pitchFamily="34" charset="0"/>
                <a:ea typeface="Libre Franklin Black"/>
                <a:cs typeface="Libre Franklin Black"/>
                <a:sym typeface="Libre Franklin Black"/>
                <a:hlinkClick r:id="rId3">
                  <a:extLst>
                    <a:ext uri="{A12FA001-AC4F-418D-AE19-62706E023703}">
                      <ahyp:hlinkClr xmlns:ahyp="http://schemas.microsoft.com/office/drawing/2018/hyperlinkcolor" val="tx"/>
                    </a:ext>
                  </a:extLst>
                </a:hlinkClick>
              </a:rPr>
              <a:t>National Cybersecurity Alliance (staysafeonline.org)</a:t>
            </a:r>
            <a:endParaRPr sz="2800" b="1" i="0" u="none" strike="noStrike" cap="none" dirty="0">
              <a:solidFill>
                <a:srgbClr val="002C5A"/>
              </a:solidFill>
              <a:latin typeface="Franklin Gothic Book" panose="020B0503020102020204" pitchFamily="34" charset="0"/>
              <a:ea typeface="Libre Franklin Black"/>
              <a:cs typeface="Libre Franklin Black"/>
              <a:sym typeface="Libre Franklin Black"/>
            </a:endParaRPr>
          </a:p>
        </p:txBody>
      </p:sp>
      <p:pic>
        <p:nvPicPr>
          <p:cNvPr id="2" name="Picture 1" descr="Logo, company name&#10;&#10;Description automatically generated">
            <a:extLst>
              <a:ext uri="{FF2B5EF4-FFF2-40B4-BE49-F238E27FC236}">
                <a16:creationId xmlns:a16="http://schemas.microsoft.com/office/drawing/2014/main" id="{5794EF79-7DB7-72B7-A007-81E358680B8E}"/>
              </a:ext>
            </a:extLst>
          </p:cNvPr>
          <p:cNvPicPr>
            <a:picLocks noChangeAspect="1"/>
          </p:cNvPicPr>
          <p:nvPr/>
        </p:nvPicPr>
        <p:blipFill>
          <a:blip r:embed="rId4"/>
          <a:stretch>
            <a:fillRect/>
          </a:stretch>
        </p:blipFill>
        <p:spPr>
          <a:xfrm>
            <a:off x="3373700" y="5722374"/>
            <a:ext cx="2396674" cy="99352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None/>
            </a:pPr>
            <a:fld id="{00000000-1234-1234-1234-123412341234}" type="slidenum">
              <a:rPr lang="en-US"/>
              <a:t>4</a:t>
            </a:fld>
            <a:endParaRPr dirty="0"/>
          </a:p>
        </p:txBody>
      </p:sp>
      <p:sp>
        <p:nvSpPr>
          <p:cNvPr id="134" name="Google Shape;134;p4"/>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p>
            <a:pPr marL="0" lvl="0" indent="0" algn="l" rtl="0">
              <a:spcBef>
                <a:spcPts val="0"/>
              </a:spcBef>
              <a:spcAft>
                <a:spcPts val="0"/>
              </a:spcAft>
              <a:buNone/>
            </a:pPr>
            <a:r>
              <a:rPr lang="en-US" dirty="0"/>
              <a:t>Theme</a:t>
            </a:r>
            <a:endParaRPr dirty="0"/>
          </a:p>
        </p:txBody>
      </p:sp>
      <p:sp>
        <p:nvSpPr>
          <p:cNvPr id="135" name="Google Shape;135;p4"/>
          <p:cNvSpPr txBox="1"/>
          <p:nvPr/>
        </p:nvSpPr>
        <p:spPr>
          <a:xfrm>
            <a:off x="609600" y="1600200"/>
            <a:ext cx="6562346" cy="45672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B0B1B3"/>
              </a:buClr>
              <a:buSzPts val="2800"/>
              <a:buFont typeface="Noto Sans Symbols"/>
              <a:buNone/>
            </a:pPr>
            <a:r>
              <a:rPr lang="en-US" sz="2800" b="0" i="0" u="none" strike="noStrike" cap="none" dirty="0">
                <a:solidFill>
                  <a:srgbClr val="002C5A"/>
                </a:solidFill>
                <a:latin typeface="Franklin Gothic Book" panose="020B0503020102020204" pitchFamily="34" charset="0"/>
                <a:ea typeface="Libre Franklin"/>
                <a:cs typeface="Libre Franklin"/>
                <a:sym typeface="Libre Franklin"/>
              </a:rPr>
              <a:t>The 2022 Campaign theme, See Yourself in Cyber, emphasizes that while cybersecurity may seem like a complex subject, ultimately, it’s really all about people. This October, we will focus on the “people” part of cybersecurity, providing information and resources to help Americans make smart decisions on the job, at home, at school, and in the future. </a:t>
            </a:r>
            <a:endParaRPr sz="2800" b="1" i="0" u="none" strike="noStrike" cap="none" dirty="0">
              <a:solidFill>
                <a:srgbClr val="002C5A"/>
              </a:solidFill>
              <a:latin typeface="Franklin Gothic Book" panose="020B0503020102020204" pitchFamily="34" charset="0"/>
              <a:ea typeface="Libre Franklin"/>
              <a:cs typeface="Libre Franklin"/>
              <a:sym typeface="Libre Franklin"/>
            </a:endParaRPr>
          </a:p>
        </p:txBody>
      </p:sp>
      <p:pic>
        <p:nvPicPr>
          <p:cNvPr id="136" name="Google Shape;136;p4" descr="Shape, circle&#10;&#10;Description automatically generated with medium confidence"/>
          <p:cNvPicPr preferRelativeResize="0"/>
          <p:nvPr/>
        </p:nvPicPr>
        <p:blipFill rotWithShape="1">
          <a:blip r:embed="rId3">
            <a:alphaModFix/>
          </a:blip>
          <a:srcRect/>
          <a:stretch/>
        </p:blipFill>
        <p:spPr>
          <a:xfrm>
            <a:off x="7171946" y="1600200"/>
            <a:ext cx="4119901" cy="3094822"/>
          </a:xfrm>
          <a:prstGeom prst="rect">
            <a:avLst/>
          </a:prstGeom>
          <a:noFill/>
          <a:ln>
            <a:noFill/>
          </a:ln>
        </p:spPr>
      </p:pic>
      <p:sp>
        <p:nvSpPr>
          <p:cNvPr id="137" name="Google Shape;137;p4"/>
          <p:cNvSpPr txBox="1"/>
          <p:nvPr/>
        </p:nvSpPr>
        <p:spPr>
          <a:xfrm rot="-720000">
            <a:off x="5495154" y="2373516"/>
            <a:ext cx="7083685" cy="2154363"/>
          </a:xfrm>
          <a:prstGeom prst="rect">
            <a:avLst/>
          </a:prstGeom>
          <a:noFill/>
          <a:ln>
            <a:noFill/>
          </a:ln>
        </p:spPr>
        <p:txBody>
          <a:bodyPr spcFirstLastPara="1" wrap="square" lIns="640075" tIns="274300" rIns="91425" bIns="91425" anchor="t" anchorCtr="0">
            <a:noAutofit/>
          </a:bodyPr>
          <a:lstStyle/>
          <a:p>
            <a:pPr marL="0" marR="0" lvl="0" indent="0" algn="ctr" rtl="0">
              <a:spcBef>
                <a:spcPts val="0"/>
              </a:spcBef>
              <a:spcAft>
                <a:spcPts val="0"/>
              </a:spcAft>
              <a:buNone/>
            </a:pPr>
            <a:r>
              <a:rPr lang="en-US" sz="3600" b="1" i="1" u="none" strike="noStrike" cap="none" dirty="0">
                <a:solidFill>
                  <a:srgbClr val="002C5A"/>
                </a:solidFill>
                <a:latin typeface="Libre Franklin Black"/>
                <a:ea typeface="Libre Franklin Black"/>
                <a:cs typeface="Libre Franklin Black"/>
                <a:sym typeface="Libre Franklin Black"/>
              </a:rPr>
              <a:t>See Yourself </a:t>
            </a:r>
            <a:br>
              <a:rPr lang="en-US" sz="3600" b="1" i="1" u="none" strike="noStrike" cap="none" dirty="0">
                <a:solidFill>
                  <a:srgbClr val="002C5A"/>
                </a:solidFill>
                <a:latin typeface="Libre Franklin Black"/>
                <a:ea typeface="Libre Franklin Black"/>
                <a:cs typeface="Libre Franklin Black"/>
                <a:sym typeface="Libre Franklin Black"/>
              </a:rPr>
            </a:br>
            <a:r>
              <a:rPr lang="en-US" sz="3600" b="1" i="1" u="none" strike="noStrike" cap="none" dirty="0">
                <a:solidFill>
                  <a:srgbClr val="002C5A"/>
                </a:solidFill>
                <a:latin typeface="Libre Franklin Black"/>
                <a:ea typeface="Libre Franklin Black"/>
                <a:cs typeface="Libre Franklin Black"/>
                <a:sym typeface="Libre Franklin Black"/>
              </a:rPr>
              <a:t>in Cyber</a:t>
            </a:r>
            <a:endParaRPr dirty="0"/>
          </a:p>
        </p:txBody>
      </p:sp>
      <p:pic>
        <p:nvPicPr>
          <p:cNvPr id="2" name="Picture 1" descr="Logo, company name&#10;&#10;Description automatically generated">
            <a:extLst>
              <a:ext uri="{FF2B5EF4-FFF2-40B4-BE49-F238E27FC236}">
                <a16:creationId xmlns:a16="http://schemas.microsoft.com/office/drawing/2014/main" id="{25ED99C2-18A4-B879-ED4D-354B1A877790}"/>
              </a:ext>
            </a:extLst>
          </p:cNvPr>
          <p:cNvPicPr>
            <a:picLocks noChangeAspect="1"/>
          </p:cNvPicPr>
          <p:nvPr/>
        </p:nvPicPr>
        <p:blipFill>
          <a:blip r:embed="rId4"/>
          <a:stretch>
            <a:fillRect/>
          </a:stretch>
        </p:blipFill>
        <p:spPr>
          <a:xfrm>
            <a:off x="3373700" y="5722374"/>
            <a:ext cx="2396674" cy="99352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p>
            <a:pPr marL="0" lvl="0" indent="0" algn="l" rtl="0">
              <a:spcBef>
                <a:spcPts val="0"/>
              </a:spcBef>
              <a:spcAft>
                <a:spcPts val="0"/>
              </a:spcAft>
              <a:buNone/>
            </a:pPr>
            <a:r>
              <a:rPr lang="en-US" dirty="0"/>
              <a:t>Action Steps</a:t>
            </a:r>
            <a:endParaRPr dirty="0"/>
          </a:p>
        </p:txBody>
      </p:sp>
      <p:sp>
        <p:nvSpPr>
          <p:cNvPr id="144" name="Google Shape;144;p5"/>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None/>
            </a:pPr>
            <a:fld id="{00000000-1234-1234-1234-123412341234}" type="slidenum">
              <a:rPr lang="en-US"/>
              <a:t>5</a:t>
            </a:fld>
            <a:endParaRPr dirty="0"/>
          </a:p>
        </p:txBody>
      </p:sp>
      <p:sp>
        <p:nvSpPr>
          <p:cNvPr id="145" name="Google Shape;145;p5"/>
          <p:cNvSpPr txBox="1">
            <a:spLocks noGrp="1"/>
          </p:cNvSpPr>
          <p:nvPr>
            <p:ph type="body" idx="1"/>
          </p:nvPr>
        </p:nvSpPr>
        <p:spPr>
          <a:xfrm>
            <a:off x="609600" y="1600201"/>
            <a:ext cx="10972800" cy="381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200"/>
              <a:buNone/>
            </a:pPr>
            <a:r>
              <a:rPr lang="en-US" dirty="0">
                <a:solidFill>
                  <a:srgbClr val="002C5A"/>
                </a:solidFill>
                <a:latin typeface="Franklin Gothic Book" panose="020B0503020102020204" pitchFamily="34" charset="0"/>
                <a:ea typeface="Libre Franklin"/>
                <a:cs typeface="Libre Franklin"/>
                <a:sym typeface="Libre Franklin"/>
              </a:rPr>
              <a:t>This year’s campaign goal is to have everyone implement these four action steps to increase online security: </a:t>
            </a:r>
            <a:endParaRPr b="1" dirty="0">
              <a:solidFill>
                <a:srgbClr val="002C5A"/>
              </a:solidFill>
              <a:latin typeface="Franklin Gothic Book" panose="020B0503020102020204" pitchFamily="34" charset="0"/>
              <a:ea typeface="Libre Franklin"/>
              <a:cs typeface="Libre Franklin"/>
              <a:sym typeface="Libre Franklin"/>
            </a:endParaRPr>
          </a:p>
          <a:p>
            <a:pPr marL="233363" lvl="0" indent="-233363" algn="l" rtl="0">
              <a:spcBef>
                <a:spcPts val="1320"/>
              </a:spcBef>
              <a:spcAft>
                <a:spcPts val="0"/>
              </a:spcAft>
              <a:buSzPts val="2200"/>
              <a:buChar char="▪"/>
            </a:pPr>
            <a:r>
              <a:rPr lang="en-US" b="1" dirty="0">
                <a:solidFill>
                  <a:srgbClr val="002C5A"/>
                </a:solidFill>
                <a:latin typeface="Franklin Gothic Book" panose="020B0503020102020204" pitchFamily="34" charset="0"/>
                <a:ea typeface="Libre Franklin"/>
                <a:cs typeface="Libre Franklin"/>
                <a:sym typeface="Libre Franklin"/>
              </a:rPr>
              <a:t>Enable Multi-Factor Authentication</a:t>
            </a:r>
            <a:r>
              <a:rPr lang="en-US" dirty="0">
                <a:solidFill>
                  <a:srgbClr val="002C5A"/>
                </a:solidFill>
                <a:latin typeface="Franklin Gothic Book" panose="020B0503020102020204" pitchFamily="34" charset="0"/>
                <a:ea typeface="Libre Franklin"/>
                <a:cs typeface="Libre Franklin"/>
                <a:sym typeface="Libre Franklin"/>
              </a:rPr>
              <a:t>: You need more than a password to protect your online accounts, and enabling MFA makes you significantly less likely to get hacked. </a:t>
            </a:r>
            <a:endParaRPr dirty="0">
              <a:latin typeface="Franklin Gothic Book" panose="020B0503020102020204" pitchFamily="34" charset="0"/>
            </a:endParaRPr>
          </a:p>
          <a:p>
            <a:pPr marL="233363" lvl="0" indent="-233363" algn="l" rtl="0">
              <a:spcBef>
                <a:spcPts val="1320"/>
              </a:spcBef>
              <a:spcAft>
                <a:spcPts val="0"/>
              </a:spcAft>
              <a:buSzPts val="2200"/>
              <a:buChar char="▪"/>
            </a:pPr>
            <a:r>
              <a:rPr lang="en-US" b="1" dirty="0">
                <a:solidFill>
                  <a:srgbClr val="002C5A"/>
                </a:solidFill>
                <a:latin typeface="Franklin Gothic Book" panose="020B0503020102020204" pitchFamily="34" charset="0"/>
                <a:ea typeface="Libre Franklin"/>
                <a:cs typeface="Libre Franklin"/>
                <a:sym typeface="Libre Franklin"/>
              </a:rPr>
              <a:t>Use Strong Passwords</a:t>
            </a:r>
            <a:r>
              <a:rPr lang="en-US" dirty="0">
                <a:solidFill>
                  <a:srgbClr val="002C5A"/>
                </a:solidFill>
                <a:latin typeface="Franklin Gothic Book" panose="020B0503020102020204" pitchFamily="34" charset="0"/>
                <a:ea typeface="Libre Franklin"/>
                <a:cs typeface="Libre Franklin"/>
                <a:sym typeface="Libre Franklin"/>
              </a:rPr>
              <a:t>: Use passwords that are long, unique, and randomly generated.</a:t>
            </a:r>
            <a:endParaRPr dirty="0">
              <a:latin typeface="Franklin Gothic Book" panose="020B0503020102020204" pitchFamily="34" charset="0"/>
            </a:endParaRPr>
          </a:p>
          <a:p>
            <a:pPr marL="233363" lvl="0" indent="-233363" algn="l" rtl="0">
              <a:spcBef>
                <a:spcPts val="1320"/>
              </a:spcBef>
              <a:spcAft>
                <a:spcPts val="0"/>
              </a:spcAft>
              <a:buSzPts val="2200"/>
              <a:buChar char="▪"/>
            </a:pPr>
            <a:r>
              <a:rPr lang="en-US" b="1" dirty="0">
                <a:solidFill>
                  <a:srgbClr val="002C5A"/>
                </a:solidFill>
                <a:latin typeface="Franklin Gothic Book" panose="020B0503020102020204" pitchFamily="34" charset="0"/>
                <a:ea typeface="Libre Franklin"/>
                <a:cs typeface="Libre Franklin"/>
                <a:sym typeface="Libre Franklin"/>
              </a:rPr>
              <a:t>Recognize and Report Phishing</a:t>
            </a:r>
            <a:r>
              <a:rPr lang="en-US" dirty="0">
                <a:solidFill>
                  <a:srgbClr val="002C5A"/>
                </a:solidFill>
                <a:latin typeface="Franklin Gothic Book" panose="020B0503020102020204" pitchFamily="34" charset="0"/>
                <a:ea typeface="Libre Franklin"/>
                <a:cs typeface="Libre Franklin"/>
                <a:sym typeface="Libre Franklin"/>
              </a:rPr>
              <a:t>: If a link looks a little off, think before you click. It could be an attempt to get sensitive information or install malware.</a:t>
            </a:r>
            <a:endParaRPr dirty="0">
              <a:latin typeface="Franklin Gothic Book" panose="020B0503020102020204" pitchFamily="34" charset="0"/>
            </a:endParaRPr>
          </a:p>
          <a:p>
            <a:pPr marL="233363" lvl="0" indent="-233363" algn="l" rtl="0">
              <a:spcBef>
                <a:spcPts val="1320"/>
              </a:spcBef>
              <a:spcAft>
                <a:spcPts val="0"/>
              </a:spcAft>
              <a:buSzPts val="2200"/>
              <a:buChar char="▪"/>
            </a:pPr>
            <a:r>
              <a:rPr lang="en-US" b="1" dirty="0">
                <a:solidFill>
                  <a:srgbClr val="002C5A"/>
                </a:solidFill>
                <a:latin typeface="Franklin Gothic Book" panose="020B0503020102020204" pitchFamily="34" charset="0"/>
                <a:ea typeface="Libre Franklin"/>
                <a:cs typeface="Libre Franklin"/>
                <a:sym typeface="Libre Franklin"/>
              </a:rPr>
              <a:t>Update Your Software</a:t>
            </a:r>
            <a:r>
              <a:rPr lang="en-US" dirty="0">
                <a:solidFill>
                  <a:srgbClr val="002C5A"/>
                </a:solidFill>
                <a:latin typeface="Franklin Gothic Book" panose="020B0503020102020204" pitchFamily="34" charset="0"/>
                <a:ea typeface="Libre Franklin"/>
                <a:cs typeface="Libre Franklin"/>
                <a:sym typeface="Libre Franklin"/>
              </a:rPr>
              <a:t>: Don’t delay – if you see a software updated notification, act promptly. Better yet, turn on automatic updates.</a:t>
            </a:r>
            <a:endParaRPr dirty="0">
              <a:latin typeface="Franklin Gothic Book" panose="020B0503020102020204" pitchFamily="34" charset="0"/>
            </a:endParaRPr>
          </a:p>
          <a:p>
            <a:pPr marL="233363" lvl="0" indent="-93663" algn="l" rtl="0">
              <a:spcBef>
                <a:spcPts val="1320"/>
              </a:spcBef>
              <a:spcAft>
                <a:spcPts val="0"/>
              </a:spcAft>
              <a:buSzPts val="2200"/>
              <a:buNone/>
            </a:pPr>
            <a:endParaRPr dirty="0">
              <a:solidFill>
                <a:srgbClr val="002C5A"/>
              </a:solidFill>
              <a:latin typeface="Franklin Gothic Book" panose="020B0503020102020204" pitchFamily="34" charset="0"/>
              <a:ea typeface="Libre Franklin"/>
              <a:cs typeface="Libre Franklin"/>
              <a:sym typeface="Libre Franklin"/>
            </a:endParaRPr>
          </a:p>
        </p:txBody>
      </p:sp>
      <p:pic>
        <p:nvPicPr>
          <p:cNvPr id="2" name="Picture 1" descr="Logo, company name&#10;&#10;Description automatically generated">
            <a:extLst>
              <a:ext uri="{FF2B5EF4-FFF2-40B4-BE49-F238E27FC236}">
                <a16:creationId xmlns:a16="http://schemas.microsoft.com/office/drawing/2014/main" id="{3567D254-6714-FEA7-CFA2-3AFCA2F1A4E9}"/>
              </a:ext>
            </a:extLst>
          </p:cNvPr>
          <p:cNvPicPr>
            <a:picLocks noChangeAspect="1"/>
          </p:cNvPicPr>
          <p:nvPr/>
        </p:nvPicPr>
        <p:blipFill>
          <a:blip r:embed="rId3"/>
          <a:stretch>
            <a:fillRect/>
          </a:stretch>
        </p:blipFill>
        <p:spPr>
          <a:xfrm>
            <a:off x="3373700" y="5722374"/>
            <a:ext cx="2396674" cy="99352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p>
            <a:pPr marL="0" lvl="0" indent="0" algn="l" rtl="0">
              <a:spcBef>
                <a:spcPts val="0"/>
              </a:spcBef>
              <a:spcAft>
                <a:spcPts val="0"/>
              </a:spcAft>
              <a:buNone/>
            </a:pPr>
            <a:r>
              <a:rPr lang="en-US" sz="4000" dirty="0"/>
              <a:t>Enable Multi-Factor Authentication</a:t>
            </a:r>
            <a:endParaRPr dirty="0"/>
          </a:p>
        </p:txBody>
      </p:sp>
      <p:sp>
        <p:nvSpPr>
          <p:cNvPr id="152" name="Google Shape;152;p6"/>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None/>
            </a:pPr>
            <a:fld id="{00000000-1234-1234-1234-123412341234}" type="slidenum">
              <a:rPr lang="en-US"/>
              <a:t>6</a:t>
            </a:fld>
            <a:endParaRPr dirty="0"/>
          </a:p>
        </p:txBody>
      </p:sp>
      <p:sp>
        <p:nvSpPr>
          <p:cNvPr id="153" name="Google Shape;153;p6"/>
          <p:cNvSpPr txBox="1">
            <a:spLocks noGrp="1"/>
          </p:cNvSpPr>
          <p:nvPr>
            <p:ph type="body" idx="1"/>
          </p:nvPr>
        </p:nvSpPr>
        <p:spPr>
          <a:xfrm>
            <a:off x="609600" y="1600200"/>
            <a:ext cx="10972800" cy="4190999"/>
          </a:xfrm>
          <a:prstGeom prst="rect">
            <a:avLst/>
          </a:prstGeom>
          <a:noFill/>
          <a:ln>
            <a:noFill/>
          </a:ln>
        </p:spPr>
        <p:txBody>
          <a:bodyPr spcFirstLastPara="1" wrap="square" lIns="91425" tIns="45700" rIns="91425" bIns="45700" anchor="t" anchorCtr="0">
            <a:noAutofit/>
          </a:bodyPr>
          <a:lstStyle/>
          <a:p>
            <a:pPr marL="233363" lvl="0" indent="-233363" algn="l" rtl="0">
              <a:spcBef>
                <a:spcPts val="0"/>
              </a:spcBef>
              <a:spcAft>
                <a:spcPts val="0"/>
              </a:spcAft>
              <a:buSzPts val="2800"/>
              <a:buChar char="▪"/>
            </a:pPr>
            <a:r>
              <a:rPr lang="en-US" sz="2800" dirty="0">
                <a:solidFill>
                  <a:srgbClr val="002C5A"/>
                </a:solidFill>
                <a:latin typeface="Franklin Gothic Book" panose="020B0503020102020204" pitchFamily="34" charset="0"/>
                <a:ea typeface="Libre Franklin"/>
                <a:cs typeface="Libre Franklin"/>
                <a:sym typeface="Libre Franklin"/>
              </a:rPr>
              <a:t>It’s More than a Password: Why We all Need Multi-factor Authentication</a:t>
            </a:r>
            <a:endParaRPr dirty="0">
              <a:latin typeface="Franklin Gothic Book" panose="020B0503020102020204" pitchFamily="34" charset="0"/>
            </a:endParaRPr>
          </a:p>
          <a:p>
            <a:pPr marL="233363" lvl="0" indent="-233363" algn="l" rtl="0">
              <a:spcBef>
                <a:spcPts val="1680"/>
              </a:spcBef>
              <a:spcAft>
                <a:spcPts val="0"/>
              </a:spcAft>
              <a:buSzPts val="2800"/>
              <a:buChar char="▪"/>
            </a:pPr>
            <a:r>
              <a:rPr lang="en-US" sz="2800" dirty="0">
                <a:solidFill>
                  <a:srgbClr val="002C5A"/>
                </a:solidFill>
                <a:latin typeface="Franklin Gothic Book" panose="020B0503020102020204" pitchFamily="34" charset="0"/>
                <a:ea typeface="Libre Franklin"/>
                <a:cs typeface="Libre Franklin"/>
                <a:sym typeface="Libre Franklin"/>
              </a:rPr>
              <a:t>If you can do just one thing to protect your online valuables, set up Multi-factor Authentication.</a:t>
            </a:r>
            <a:endParaRPr dirty="0">
              <a:latin typeface="Franklin Gothic Book" panose="020B0503020102020204" pitchFamily="34" charset="0"/>
            </a:endParaRPr>
          </a:p>
          <a:p>
            <a:pPr marL="233363" lvl="0" indent="-233363" algn="l" rtl="0">
              <a:spcBef>
                <a:spcPts val="1680"/>
              </a:spcBef>
              <a:spcAft>
                <a:spcPts val="0"/>
              </a:spcAft>
              <a:buSzPts val="2800"/>
              <a:buChar char="▪"/>
            </a:pPr>
            <a:r>
              <a:rPr lang="en-US" sz="2800" dirty="0">
                <a:solidFill>
                  <a:srgbClr val="002C5A"/>
                </a:solidFill>
                <a:latin typeface="Franklin Gothic Book" panose="020B0503020102020204" pitchFamily="34" charset="0"/>
                <a:ea typeface="Libre Franklin"/>
                <a:cs typeface="Libre Franklin"/>
                <a:sym typeface="Libre Franklin"/>
              </a:rPr>
              <a:t>It goes by many names: Two Factor Authentication. Multifactor Authentication. Two Step Factor Authentication. MFA. 2FA. They all mean the same thing: opting-into an extra step when trusted websites and applications ask you to confirm you’re really who you say you are.</a:t>
            </a:r>
            <a:endParaRPr dirty="0">
              <a:latin typeface="Franklin Gothic Book" panose="020B0503020102020204" pitchFamily="34" charset="0"/>
            </a:endParaRPr>
          </a:p>
        </p:txBody>
      </p:sp>
      <p:pic>
        <p:nvPicPr>
          <p:cNvPr id="2" name="Picture 1" descr="Logo, company name&#10;&#10;Description automatically generated">
            <a:extLst>
              <a:ext uri="{FF2B5EF4-FFF2-40B4-BE49-F238E27FC236}">
                <a16:creationId xmlns:a16="http://schemas.microsoft.com/office/drawing/2014/main" id="{EDC6D5C9-7677-8D23-AAC4-38328DF5BDC0}"/>
              </a:ext>
            </a:extLst>
          </p:cNvPr>
          <p:cNvPicPr>
            <a:picLocks noChangeAspect="1"/>
          </p:cNvPicPr>
          <p:nvPr/>
        </p:nvPicPr>
        <p:blipFill>
          <a:blip r:embed="rId3"/>
          <a:stretch>
            <a:fillRect/>
          </a:stretch>
        </p:blipFill>
        <p:spPr>
          <a:xfrm>
            <a:off x="3373700" y="5722374"/>
            <a:ext cx="2396674" cy="99352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p>
            <a:pPr marL="0" lvl="0" indent="0" algn="l" rtl="0">
              <a:spcBef>
                <a:spcPts val="0"/>
              </a:spcBef>
              <a:spcAft>
                <a:spcPts val="0"/>
              </a:spcAft>
              <a:buNone/>
            </a:pPr>
            <a:r>
              <a:rPr lang="en-US" dirty="0"/>
              <a:t>Use Strong Passwords</a:t>
            </a:r>
            <a:endParaRPr dirty="0"/>
          </a:p>
        </p:txBody>
      </p:sp>
      <p:sp>
        <p:nvSpPr>
          <p:cNvPr id="160" name="Google Shape;160;p7"/>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None/>
            </a:pPr>
            <a:fld id="{00000000-1234-1234-1234-123412341234}" type="slidenum">
              <a:rPr lang="en-US"/>
              <a:t>7</a:t>
            </a:fld>
            <a:endParaRPr dirty="0"/>
          </a:p>
        </p:txBody>
      </p:sp>
      <p:sp>
        <p:nvSpPr>
          <p:cNvPr id="161" name="Google Shape;161;p7"/>
          <p:cNvSpPr txBox="1">
            <a:spLocks noGrp="1"/>
          </p:cNvSpPr>
          <p:nvPr>
            <p:ph type="body" idx="1"/>
          </p:nvPr>
        </p:nvSpPr>
        <p:spPr>
          <a:xfrm>
            <a:off x="609600" y="1600200"/>
            <a:ext cx="10972800" cy="4724399"/>
          </a:xfrm>
          <a:prstGeom prst="rect">
            <a:avLst/>
          </a:prstGeom>
          <a:noFill/>
          <a:ln>
            <a:noFill/>
          </a:ln>
        </p:spPr>
        <p:txBody>
          <a:bodyPr spcFirstLastPara="1" wrap="square" lIns="91425" tIns="45700" rIns="91425" bIns="45700" anchor="t" anchorCtr="0">
            <a:noAutofit/>
          </a:bodyPr>
          <a:lstStyle/>
          <a:p>
            <a:pPr marL="233363" lvl="0" indent="-233363" algn="l" rtl="0">
              <a:spcBef>
                <a:spcPts val="0"/>
              </a:spcBef>
              <a:spcAft>
                <a:spcPts val="0"/>
              </a:spcAft>
              <a:buSzPts val="2200"/>
              <a:buChar char="▪"/>
            </a:pPr>
            <a:r>
              <a:rPr lang="en-US" sz="2400" dirty="0">
                <a:solidFill>
                  <a:srgbClr val="002C5A"/>
                </a:solidFill>
                <a:latin typeface="Franklin Gothic Book" panose="020B0503020102020204" pitchFamily="34" charset="0"/>
                <a:ea typeface="Libre Franklin"/>
                <a:cs typeface="Libre Franklin"/>
                <a:sym typeface="Libre Franklin"/>
              </a:rPr>
              <a:t>Creating strong passwords is an easy way to improve your cyber security. Strong passwords include one uppercase letter, one lowercase letter, at least one number and 11 or more characters. Be sure to use different passwords for different accounts. </a:t>
            </a:r>
            <a:endParaRPr sz="2400" dirty="0">
              <a:latin typeface="Franklin Gothic Book" panose="020B0503020102020204" pitchFamily="34" charset="0"/>
            </a:endParaRPr>
          </a:p>
          <a:p>
            <a:pPr marL="233363" lvl="0" indent="-233363" algn="l" rtl="0">
              <a:spcBef>
                <a:spcPts val="1320"/>
              </a:spcBef>
              <a:spcAft>
                <a:spcPts val="0"/>
              </a:spcAft>
              <a:buSzPts val="2200"/>
              <a:buChar char="▪"/>
            </a:pPr>
            <a:r>
              <a:rPr lang="en-US" sz="2400" dirty="0">
                <a:solidFill>
                  <a:srgbClr val="002C5A"/>
                </a:solidFill>
                <a:latin typeface="Franklin Gothic Book" panose="020B0503020102020204" pitchFamily="34" charset="0"/>
                <a:ea typeface="Libre Franklin"/>
                <a:cs typeface="Libre Franklin"/>
                <a:sym typeface="Libre Franklin"/>
              </a:rPr>
              <a:t>Use password managers to generate and remember different, complex passwords for each of your accounts. A password manager will encrypt passwords securing them for you! </a:t>
            </a:r>
            <a:endParaRPr sz="2400" dirty="0">
              <a:latin typeface="Franklin Gothic Book" panose="020B0503020102020204" pitchFamily="34" charset="0"/>
            </a:endParaRPr>
          </a:p>
          <a:p>
            <a:pPr marL="233363" lvl="0" indent="-233363" algn="l" rtl="0">
              <a:spcBef>
                <a:spcPts val="1320"/>
              </a:spcBef>
              <a:spcAft>
                <a:spcPts val="0"/>
              </a:spcAft>
              <a:buSzPts val="2200"/>
              <a:buChar char="▪"/>
            </a:pPr>
            <a:r>
              <a:rPr lang="en-US" sz="2400" dirty="0">
                <a:solidFill>
                  <a:srgbClr val="002C5A"/>
                </a:solidFill>
                <a:latin typeface="Franklin Gothic Book" panose="020B0503020102020204" pitchFamily="34" charset="0"/>
                <a:ea typeface="Libre Franklin"/>
                <a:cs typeface="Libre Franklin"/>
                <a:sym typeface="Libre Franklin"/>
              </a:rPr>
              <a:t>Put cybersecurity first by protecting the information stored on devices. Much of a user’s personal information is stored either on their computer, smartphone, tablet or possibly someone else’s system.</a:t>
            </a:r>
            <a:endParaRPr sz="2400" dirty="0">
              <a:latin typeface="Franklin Gothic Book" panose="020B0503020102020204" pitchFamily="34" charset="0"/>
            </a:endParaRPr>
          </a:p>
        </p:txBody>
      </p:sp>
      <p:pic>
        <p:nvPicPr>
          <p:cNvPr id="2" name="Picture 1" descr="Logo, company name&#10;&#10;Description automatically generated">
            <a:extLst>
              <a:ext uri="{FF2B5EF4-FFF2-40B4-BE49-F238E27FC236}">
                <a16:creationId xmlns:a16="http://schemas.microsoft.com/office/drawing/2014/main" id="{43404E4D-A1FA-AA5A-3B5B-020FD949B683}"/>
              </a:ext>
            </a:extLst>
          </p:cNvPr>
          <p:cNvPicPr>
            <a:picLocks noChangeAspect="1"/>
          </p:cNvPicPr>
          <p:nvPr/>
        </p:nvPicPr>
        <p:blipFill>
          <a:blip r:embed="rId3"/>
          <a:stretch>
            <a:fillRect/>
          </a:stretch>
        </p:blipFill>
        <p:spPr>
          <a:xfrm>
            <a:off x="3373700" y="5722374"/>
            <a:ext cx="2396674" cy="99352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8"/>
          <p:cNvSpPr txBox="1">
            <a:spLocks noGrp="1"/>
          </p:cNvSpPr>
          <p:nvPr>
            <p:ph type="body" idx="1"/>
          </p:nvPr>
        </p:nvSpPr>
        <p:spPr>
          <a:xfrm>
            <a:off x="609600" y="1600200"/>
            <a:ext cx="10972800" cy="4343399"/>
          </a:xfrm>
          <a:prstGeom prst="rect">
            <a:avLst/>
          </a:prstGeom>
          <a:noFill/>
          <a:ln>
            <a:noFill/>
          </a:ln>
        </p:spPr>
        <p:txBody>
          <a:bodyPr spcFirstLastPara="1" wrap="square" lIns="91425" tIns="45700" rIns="91425" bIns="45700" anchor="t" anchorCtr="0">
            <a:noAutofit/>
          </a:bodyPr>
          <a:lstStyle/>
          <a:p>
            <a:pPr marL="233363" lvl="0" indent="-233363" algn="l" rtl="0">
              <a:spcBef>
                <a:spcPts val="0"/>
              </a:spcBef>
              <a:spcAft>
                <a:spcPts val="0"/>
              </a:spcAft>
              <a:buSzPts val="2800"/>
              <a:buChar char="▪"/>
            </a:pPr>
            <a:r>
              <a:rPr lang="en-US" sz="2800" dirty="0">
                <a:solidFill>
                  <a:srgbClr val="002C5A"/>
                </a:solidFill>
                <a:latin typeface="Franklin Gothic Book" panose="020B0503020102020204" pitchFamily="34" charset="0"/>
                <a:ea typeface="Libre Franklin"/>
                <a:cs typeface="Libre Franklin"/>
                <a:sym typeface="Libre Franklin"/>
              </a:rPr>
              <a:t>Have you ever seen a link that looks a little off? It looks like something you’ve seen before, but it says you need to change or enter a password. Or maybe it asks you to verify personal information. </a:t>
            </a:r>
            <a:endParaRPr dirty="0">
              <a:latin typeface="Franklin Gothic Book" panose="020B0503020102020204" pitchFamily="34" charset="0"/>
            </a:endParaRPr>
          </a:p>
          <a:p>
            <a:pPr marL="233363" lvl="0" indent="-233363" algn="l" rtl="0">
              <a:spcBef>
                <a:spcPts val="1680"/>
              </a:spcBef>
              <a:spcAft>
                <a:spcPts val="0"/>
              </a:spcAft>
              <a:buSzPts val="2800"/>
              <a:buChar char="▪"/>
            </a:pPr>
            <a:r>
              <a:rPr lang="en-US" sz="2800" dirty="0">
                <a:solidFill>
                  <a:srgbClr val="002C5A"/>
                </a:solidFill>
                <a:latin typeface="Franklin Gothic Book" panose="020B0503020102020204" pitchFamily="34" charset="0"/>
                <a:ea typeface="Libre Franklin"/>
                <a:cs typeface="Libre Franklin"/>
                <a:sym typeface="Libre Franklin"/>
              </a:rPr>
              <a:t>It’s likely a phishing scheme:  a link or webpage that looks legitimate, but it’s a trick designed by bad actors to have you reveal your passwords, social security number, credit card numbers, or other sensitive information. Once they have that information, they can use it on legitimate sites. </a:t>
            </a:r>
            <a:endParaRPr dirty="0">
              <a:latin typeface="Franklin Gothic Book" panose="020B0503020102020204" pitchFamily="34" charset="0"/>
            </a:endParaRPr>
          </a:p>
        </p:txBody>
      </p:sp>
      <p:sp>
        <p:nvSpPr>
          <p:cNvPr id="168" name="Google Shape;168;p8"/>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p>
            <a:pPr marL="0" lvl="0" indent="0" algn="l" rtl="0">
              <a:spcBef>
                <a:spcPts val="0"/>
              </a:spcBef>
              <a:spcAft>
                <a:spcPts val="0"/>
              </a:spcAft>
              <a:buNone/>
            </a:pPr>
            <a:r>
              <a:rPr lang="en-US" dirty="0"/>
              <a:t>Recognize and Report Phishing</a:t>
            </a:r>
            <a:endParaRPr dirty="0"/>
          </a:p>
        </p:txBody>
      </p:sp>
      <p:sp>
        <p:nvSpPr>
          <p:cNvPr id="169" name="Google Shape;169;p8"/>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None/>
            </a:pPr>
            <a:fld id="{00000000-1234-1234-1234-123412341234}" type="slidenum">
              <a:rPr lang="en-US"/>
              <a:t>8</a:t>
            </a:fld>
            <a:endParaRPr dirty="0"/>
          </a:p>
        </p:txBody>
      </p:sp>
      <p:pic>
        <p:nvPicPr>
          <p:cNvPr id="2" name="Picture 1" descr="Logo, company name&#10;&#10;Description automatically generated">
            <a:extLst>
              <a:ext uri="{FF2B5EF4-FFF2-40B4-BE49-F238E27FC236}">
                <a16:creationId xmlns:a16="http://schemas.microsoft.com/office/drawing/2014/main" id="{275158BD-7877-B854-8AED-8CDB9AB49839}"/>
              </a:ext>
            </a:extLst>
          </p:cNvPr>
          <p:cNvPicPr>
            <a:picLocks noChangeAspect="1"/>
          </p:cNvPicPr>
          <p:nvPr/>
        </p:nvPicPr>
        <p:blipFill>
          <a:blip r:embed="rId3"/>
          <a:stretch>
            <a:fillRect/>
          </a:stretch>
        </p:blipFill>
        <p:spPr>
          <a:xfrm>
            <a:off x="3373700" y="5722374"/>
            <a:ext cx="2396674" cy="99352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9"/>
          <p:cNvSpPr txBox="1">
            <a:spLocks noGrp="1"/>
          </p:cNvSpPr>
          <p:nvPr>
            <p:ph type="ctrTitle"/>
          </p:nvPr>
        </p:nvSpPr>
        <p:spPr>
          <a:xfrm>
            <a:off x="0" y="76200"/>
            <a:ext cx="12192000" cy="1219201"/>
          </a:xfrm>
          <a:prstGeom prst="rect">
            <a:avLst/>
          </a:prstGeom>
          <a:noFill/>
          <a:ln>
            <a:noFill/>
          </a:ln>
        </p:spPr>
        <p:txBody>
          <a:bodyPr spcFirstLastPara="1" wrap="square" lIns="640075" tIns="274300" rIns="91425" bIns="91425" anchor="t" anchorCtr="0">
            <a:noAutofit/>
          </a:bodyPr>
          <a:lstStyle/>
          <a:p>
            <a:pPr marL="0" lvl="0" indent="0" algn="l" rtl="0">
              <a:spcBef>
                <a:spcPts val="0"/>
              </a:spcBef>
              <a:spcAft>
                <a:spcPts val="0"/>
              </a:spcAft>
              <a:buNone/>
            </a:pPr>
            <a:r>
              <a:rPr lang="en-US" sz="4400" dirty="0"/>
              <a:t>Update Your Software</a:t>
            </a:r>
            <a:endParaRPr sz="4400" dirty="0">
              <a:latin typeface="Arial"/>
              <a:ea typeface="Arial"/>
              <a:cs typeface="Arial"/>
              <a:sym typeface="Arial"/>
            </a:endParaRPr>
          </a:p>
        </p:txBody>
      </p:sp>
      <p:sp>
        <p:nvSpPr>
          <p:cNvPr id="176" name="Google Shape;176;p9"/>
          <p:cNvSpPr txBox="1">
            <a:spLocks noGrp="1"/>
          </p:cNvSpPr>
          <p:nvPr>
            <p:ph type="sldNum" idx="12"/>
          </p:nvPr>
        </p:nvSpPr>
        <p:spPr>
          <a:xfrm>
            <a:off x="11049000" y="6167438"/>
            <a:ext cx="533400" cy="277812"/>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None/>
            </a:pPr>
            <a:fld id="{00000000-1234-1234-1234-123412341234}" type="slidenum">
              <a:rPr lang="en-US"/>
              <a:t>9</a:t>
            </a:fld>
            <a:endParaRPr dirty="0"/>
          </a:p>
        </p:txBody>
      </p:sp>
      <p:sp>
        <p:nvSpPr>
          <p:cNvPr id="177" name="Google Shape;177;p9"/>
          <p:cNvSpPr txBox="1"/>
          <p:nvPr/>
        </p:nvSpPr>
        <p:spPr>
          <a:xfrm>
            <a:off x="609600" y="1600200"/>
            <a:ext cx="10210800" cy="4567238"/>
          </a:xfrm>
          <a:prstGeom prst="rect">
            <a:avLst/>
          </a:prstGeom>
          <a:noFill/>
          <a:ln>
            <a:noFill/>
          </a:ln>
        </p:spPr>
        <p:txBody>
          <a:bodyPr spcFirstLastPara="1" wrap="square" lIns="91425" tIns="45700" rIns="91425" bIns="45700" anchor="t" anchorCtr="0">
            <a:noAutofit/>
          </a:bodyPr>
          <a:lstStyle/>
          <a:p>
            <a:pPr marL="233363" marR="0" lvl="0" indent="-233363" algn="l" rtl="0">
              <a:spcBef>
                <a:spcPts val="0"/>
              </a:spcBef>
              <a:spcAft>
                <a:spcPts val="0"/>
              </a:spcAft>
              <a:buClr>
                <a:srgbClr val="B0B1B3"/>
              </a:buClr>
              <a:buSzPts val="2800"/>
              <a:buFont typeface="Noto Sans Symbols"/>
              <a:buChar char="▪"/>
            </a:pPr>
            <a:r>
              <a:rPr lang="en-US" sz="2800" b="0" i="0" u="none" strike="noStrike" cap="none" dirty="0">
                <a:solidFill>
                  <a:srgbClr val="002C5A"/>
                </a:solidFill>
                <a:latin typeface="Franklin Gothic Book" panose="020B0503020102020204" pitchFamily="34" charset="0"/>
                <a:ea typeface="Libre Franklin"/>
                <a:cs typeface="Libre Franklin"/>
                <a:sym typeface="Libre Franklin"/>
              </a:rPr>
              <a:t>Bad actors will exploit flaws in the system. Network defenders are working hard to fix them as soon as they can, but their work relies on all of us updating our software with their latest fixes.  </a:t>
            </a:r>
            <a:endParaRPr dirty="0">
              <a:latin typeface="Franklin Gothic Book" panose="020B0503020102020204" pitchFamily="34" charset="0"/>
            </a:endParaRPr>
          </a:p>
          <a:p>
            <a:pPr marL="233363" marR="0" lvl="0" indent="-233363" algn="l" rtl="0">
              <a:spcBef>
                <a:spcPts val="800"/>
              </a:spcBef>
              <a:spcAft>
                <a:spcPts val="0"/>
              </a:spcAft>
              <a:buClr>
                <a:srgbClr val="B0B1B3"/>
              </a:buClr>
              <a:buSzPts val="2800"/>
              <a:buFont typeface="Noto Sans Symbols"/>
              <a:buChar char="▪"/>
            </a:pPr>
            <a:r>
              <a:rPr lang="en-US" sz="2800" b="0" i="0" u="none" strike="noStrike" cap="none" dirty="0">
                <a:solidFill>
                  <a:srgbClr val="002C5A"/>
                </a:solidFill>
                <a:latin typeface="Franklin Gothic Book" panose="020B0503020102020204" pitchFamily="34" charset="0"/>
                <a:ea typeface="Libre Franklin"/>
                <a:cs typeface="Libre Franklin"/>
                <a:sym typeface="Libre Franklin"/>
              </a:rPr>
              <a:t>Update the operating system on your mobile phones, tablets, and laptops. And update your applications – especially the web browsers – on all your devices too. Turn on automatic updates for all devices, applications, and operating systems.  </a:t>
            </a:r>
            <a:endParaRPr dirty="0">
              <a:latin typeface="Franklin Gothic Book" panose="020B0503020102020204" pitchFamily="34" charset="0"/>
            </a:endParaRPr>
          </a:p>
          <a:p>
            <a:pPr marL="233363" marR="0" lvl="0" indent="-55563" algn="l" rtl="0">
              <a:spcBef>
                <a:spcPts val="800"/>
              </a:spcBef>
              <a:spcAft>
                <a:spcPts val="0"/>
              </a:spcAft>
              <a:buClr>
                <a:srgbClr val="B0B1B3"/>
              </a:buClr>
              <a:buSzPts val="2800"/>
              <a:buFont typeface="Noto Sans Symbols"/>
              <a:buNone/>
            </a:pPr>
            <a:endParaRPr sz="2800" b="1" i="0" u="none" strike="noStrike" cap="none" dirty="0">
              <a:solidFill>
                <a:srgbClr val="002C5A"/>
              </a:solidFill>
              <a:latin typeface="Franklin Gothic Book" panose="020B0503020102020204" pitchFamily="34" charset="0"/>
              <a:ea typeface="Libre Franklin"/>
              <a:cs typeface="Libre Franklin"/>
              <a:sym typeface="Libre Franklin"/>
            </a:endParaRPr>
          </a:p>
        </p:txBody>
      </p:sp>
      <p:pic>
        <p:nvPicPr>
          <p:cNvPr id="2" name="Picture 1" descr="Logo, company name&#10;&#10;Description automatically generated">
            <a:extLst>
              <a:ext uri="{FF2B5EF4-FFF2-40B4-BE49-F238E27FC236}">
                <a16:creationId xmlns:a16="http://schemas.microsoft.com/office/drawing/2014/main" id="{E72ECBD6-8F0B-BC89-4E82-F235F64AE4A3}"/>
              </a:ext>
            </a:extLst>
          </p:cNvPr>
          <p:cNvPicPr>
            <a:picLocks noChangeAspect="1"/>
          </p:cNvPicPr>
          <p:nvPr/>
        </p:nvPicPr>
        <p:blipFill>
          <a:blip r:embed="rId3"/>
          <a:stretch>
            <a:fillRect/>
          </a:stretch>
        </p:blipFill>
        <p:spPr>
          <a:xfrm>
            <a:off x="3373700" y="5722374"/>
            <a:ext cx="2396674" cy="993526"/>
          </a:xfrm>
          <a:prstGeom prst="rect">
            <a:avLst/>
          </a:prstGeom>
        </p:spPr>
      </p:pic>
    </p:spTree>
  </p:cSld>
  <p:clrMapOvr>
    <a:masterClrMapping/>
  </p:clrMapOvr>
</p:sld>
</file>

<file path=ppt/theme/theme1.xml><?xml version="1.0" encoding="utf-8"?>
<a:theme xmlns:a="http://schemas.openxmlformats.org/drawingml/2006/main" name="CISA 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2FC1D82125D344BD5F485EC664CC01" ma:contentTypeVersion="11" ma:contentTypeDescription="Create a new document." ma:contentTypeScope="" ma:versionID="c441fecc95391caf7bca6d076808414e">
  <xsd:schema xmlns:xsd="http://www.w3.org/2001/XMLSchema" xmlns:xs="http://www.w3.org/2001/XMLSchema" xmlns:p="http://schemas.microsoft.com/office/2006/metadata/properties" xmlns:ns2="bad8b69c-f9b1-4ef3-a86f-ec1d23774641" xmlns:ns3="e30a27f4-f0eb-4208-aa4e-592028b31112" targetNamespace="http://schemas.microsoft.com/office/2006/metadata/properties" ma:root="true" ma:fieldsID="05f6798e97347817d88747bdffdfe94d" ns2:_="" ns3:_="">
    <xsd:import namespace="bad8b69c-f9b1-4ef3-a86f-ec1d23774641"/>
    <xsd:import namespace="e30a27f4-f0eb-4208-aa4e-592028b3111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d8b69c-f9b1-4ef3-a86f-ec1d237746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f9b6b14-b2e9-4229-8a92-3cede8e5973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30a27f4-f0eb-4208-aa4e-592028b3111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e54f30e0-4f24-4cf0-ae22-e2cde62d5c3a}" ma:internalName="TaxCatchAll" ma:showField="CatchAllData" ma:web="e30a27f4-f0eb-4208-aa4e-592028b311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30a27f4-f0eb-4208-aa4e-592028b31112" xsi:nil="true"/>
    <lcf76f155ced4ddcb4097134ff3c332f xmlns="bad8b69c-f9b1-4ef3-a86f-ec1d23774641">
      <Terms xmlns="http://schemas.microsoft.com/office/infopath/2007/PartnerControls"/>
    </lcf76f155ced4ddcb4097134ff3c332f>
    <SharedWithUsers xmlns="e30a27f4-f0eb-4208-aa4e-592028b31112">
      <UserInfo>
        <DisplayName>Talinao, Sherwin (CTR)</DisplayName>
        <AccountId>182</AccountId>
        <AccountType/>
      </UserInfo>
      <UserInfo>
        <DisplayName>Mendoza, Jerome (CTR)</DisplayName>
        <AccountId>184</AccountId>
        <AccountType/>
      </UserInfo>
      <UserInfo>
        <DisplayName>Singh, Anita (CTR)</DisplayName>
        <AccountId>181</AccountId>
        <AccountType/>
      </UserInfo>
      <UserInfo>
        <DisplayName>Riley, Michael (CTR)</DisplayName>
        <AccountId>175</AccountId>
        <AccountType/>
      </UserInfo>
      <UserInfo>
        <DisplayName>PARRISH, ERICA (CTR)</DisplayName>
        <AccountId>185</AccountId>
        <AccountType/>
      </UserInfo>
      <UserInfo>
        <DisplayName>BECKER, ERIC (CTR)</DisplayName>
        <AccountId>180</AccountId>
        <AccountType/>
      </UserInfo>
      <UserInfo>
        <DisplayName>Nuru, Rosa (CTR)</DisplayName>
        <AccountId>183</AccountId>
        <AccountType/>
      </UserInfo>
    </SharedWithUsers>
  </documentManagement>
</p:properties>
</file>

<file path=customXml/itemProps1.xml><?xml version="1.0" encoding="utf-8"?>
<ds:datastoreItem xmlns:ds="http://schemas.openxmlformats.org/officeDocument/2006/customXml" ds:itemID="{BCEB5E54-754C-4E7D-8EBE-4960DFA32C06}">
  <ds:schemaRefs>
    <ds:schemaRef ds:uri="bad8b69c-f9b1-4ef3-a86f-ec1d23774641"/>
    <ds:schemaRef ds:uri="e30a27f4-f0eb-4208-aa4e-592028b311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21FD23C-779F-4B43-BD6D-B45277BE6522}">
  <ds:schemaRefs>
    <ds:schemaRef ds:uri="http://schemas.microsoft.com/sharepoint/v3/contenttype/forms"/>
  </ds:schemaRefs>
</ds:datastoreItem>
</file>

<file path=customXml/itemProps3.xml><?xml version="1.0" encoding="utf-8"?>
<ds:datastoreItem xmlns:ds="http://schemas.openxmlformats.org/officeDocument/2006/customXml" ds:itemID="{6C2986C1-7746-4942-A9AB-CF19D29EEE1D}">
  <ds:schemaRefs>
    <ds:schemaRef ds:uri="http://www.w3.org/XML/1998/namespace"/>
    <ds:schemaRef ds:uri="bad8b69c-f9b1-4ef3-a86f-ec1d23774641"/>
    <ds:schemaRef ds:uri="http://purl.org/dc/elements/1.1/"/>
    <ds:schemaRef ds:uri="e30a27f4-f0eb-4208-aa4e-592028b31112"/>
    <ds:schemaRef ds:uri="http://schemas.microsoft.com/office/2006/documentManagement/types"/>
    <ds:schemaRef ds:uri="http://purl.org/dc/terms/"/>
    <ds:schemaRef ds:uri="http://schemas.microsoft.com/office/2006/metadata/properties"/>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23</TotalTime>
  <Words>1707</Words>
  <Application>Microsoft Office PowerPoint</Application>
  <PresentationFormat>Widescreen</PresentationFormat>
  <Paragraphs>93</Paragraphs>
  <Slides>11</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Arial</vt:lpstr>
      <vt:lpstr>Times New Roman</vt:lpstr>
      <vt:lpstr>Calibri</vt:lpstr>
      <vt:lpstr>IBM Plex Sans</vt:lpstr>
      <vt:lpstr>Times</vt:lpstr>
      <vt:lpstr>Libre Franklin Black</vt:lpstr>
      <vt:lpstr>Franklin Gothic Book</vt:lpstr>
      <vt:lpstr>Courier New</vt:lpstr>
      <vt:lpstr>Libre Franklin</vt:lpstr>
      <vt:lpstr>Noto Sans Symbols</vt:lpstr>
      <vt:lpstr>Franklin Gothic</vt:lpstr>
      <vt:lpstr>CISA Template</vt:lpstr>
      <vt:lpstr>SEE YOURSELF  IN CYBER</vt:lpstr>
      <vt:lpstr>Cybersecurity Awareness Month</vt:lpstr>
      <vt:lpstr>Partnership</vt:lpstr>
      <vt:lpstr>Theme</vt:lpstr>
      <vt:lpstr>Action Steps</vt:lpstr>
      <vt:lpstr>Enable Multi-Factor Authentication</vt:lpstr>
      <vt:lpstr>Use Strong Passwords</vt:lpstr>
      <vt:lpstr>Recognize and Report Phishing</vt:lpstr>
      <vt:lpstr>Update Your Software</vt:lpstr>
      <vt:lpstr>Report a Cyber Issue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 YOURSELF  IN CYBER</dc:title>
  <dc:creator>Brent Logan</dc:creator>
  <cp:lastModifiedBy>Jill Stagner</cp:lastModifiedBy>
  <cp:revision>9</cp:revision>
  <dcterms:created xsi:type="dcterms:W3CDTF">2020-04-22T18:34:10Z</dcterms:created>
  <dcterms:modified xsi:type="dcterms:W3CDTF">2022-09-26T16:52:39Z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0x010100762FC1D82125D344BD5F485EC664CC01</vt:lpwstr>
  </property>
  <property fmtid="{D5CDD505-2E9C-101B-9397-08002B2CF9AE}" pid="3" name="MSIP_Label_a2eef23d-2e95-4428-9a3c-2526d95b164a_Enabled">
    <vt:lpwstr>true</vt:lpwstr>
  </property>
  <property fmtid="{D5CDD505-2E9C-101B-9397-08002B2CF9AE}" pid="4" name="MSIP_Label_a2eef23d-2e95-4428-9a3c-2526d95b164a_SetDate">
    <vt:lpwstr>2022-06-29T21:14:13Z</vt:lpwstr>
  </property>
  <property fmtid="{D5CDD505-2E9C-101B-9397-08002B2CF9AE}" pid="5" name="MSIP_Label_a2eef23d-2e95-4428-9a3c-2526d95b164a_Method">
    <vt:lpwstr>Standard</vt:lpwstr>
  </property>
  <property fmtid="{D5CDD505-2E9C-101B-9397-08002B2CF9AE}" pid="6" name="MSIP_Label_a2eef23d-2e95-4428-9a3c-2526d95b164a_Name">
    <vt:lpwstr>For Official Use Only (FOUO)</vt:lpwstr>
  </property>
  <property fmtid="{D5CDD505-2E9C-101B-9397-08002B2CF9AE}" pid="7" name="MSIP_Label_a2eef23d-2e95-4428-9a3c-2526d95b164a_SiteId">
    <vt:lpwstr>3ccde76c-946d-4a12-bb7a-fc9d0842354a</vt:lpwstr>
  </property>
  <property fmtid="{D5CDD505-2E9C-101B-9397-08002B2CF9AE}" pid="8" name="MSIP_Label_a2eef23d-2e95-4428-9a3c-2526d95b164a_ActionId">
    <vt:lpwstr>75408bb9-53a8-465c-b82b-037fa8cb40e1</vt:lpwstr>
  </property>
  <property fmtid="{D5CDD505-2E9C-101B-9397-08002B2CF9AE}" pid="9" name="MSIP_Label_a2eef23d-2e95-4428-9a3c-2526d95b164a_ContentBits">
    <vt:lpwstr>0</vt:lpwstr>
  </property>
  <property fmtid="{D5CDD505-2E9C-101B-9397-08002B2CF9AE}" pid="10" name="MediaServiceImageTags">
    <vt:lpwstr/>
  </property>
</Properties>
</file>