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sldIdLst>
    <p:sldId id="256" r:id="rId6"/>
    <p:sldId id="258" r:id="rId7"/>
    <p:sldId id="260" r:id="rId8"/>
    <p:sldId id="259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9364"/>
    <a:srgbClr val="003361"/>
    <a:srgbClr val="CD2B25"/>
    <a:srgbClr val="89D8F9"/>
    <a:srgbClr val="F68920"/>
    <a:srgbClr val="2B4177"/>
    <a:srgbClr val="F3AB4C"/>
    <a:srgbClr val="BAE5FB"/>
    <a:srgbClr val="3B97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/>
    <p:restoredTop sz="94658"/>
  </p:normalViewPr>
  <p:slideViewPr>
    <p:cSldViewPr snapToGrid="0">
      <p:cViewPr varScale="1">
        <p:scale>
          <a:sx n="70" d="100"/>
          <a:sy n="70" d="100"/>
        </p:scale>
        <p:origin x="7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CC3D1-07D7-A5FD-90AD-A2FE2A0C7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912AA-607E-8D9D-49A0-96899626A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3C668-0639-7D68-C76E-FD96CF00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D200-80B1-6C48-99BB-6EFE8A2CF6F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C93C-0D3B-8604-C943-88863DB98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96353-281D-5A74-0B89-C553F90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9D13-C2C0-F344-A823-42BD56D2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E700-2421-0B5E-96C0-6F5DEC34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7DDC9-430A-949B-9891-91A1E62F7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A9311-0B09-B5FF-52DF-F98D4622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D200-80B1-6C48-99BB-6EFE8A2CF6F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5026-91AF-DFFD-AEBF-0C741620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E7FEC-13DF-9AAC-3395-E0EA53C90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9D13-C2C0-F344-A823-42BD56D2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6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1B97-429D-3092-2654-5A8FB73B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4560A-C6C2-E884-94E4-280E7B6E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1FDB-94C9-884D-827C-E937BFCCC77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AC099-2DD0-FF3F-C0B3-C6898A807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CDD5AF-3F66-F7AB-A7DD-61C8665D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20EB9-29D2-F24C-97DB-BF2179E02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1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308E93E-6569-E204-915B-4B24AABF28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4000"/>
          </a:blip>
          <a:srcRect b="63730"/>
          <a:stretch>
            <a:fillRect/>
          </a:stretch>
        </p:blipFill>
        <p:spPr>
          <a:xfrm>
            <a:off x="-99391" y="3308971"/>
            <a:ext cx="12413973" cy="35987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108AD4-73E9-F637-7680-51E2982D34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7000"/>
          </a:blip>
          <a:srcRect l="64800" t="85316"/>
          <a:stretch>
            <a:fillRect/>
          </a:stretch>
        </p:blipFill>
        <p:spPr>
          <a:xfrm>
            <a:off x="7011781" y="1246808"/>
            <a:ext cx="6157622" cy="206216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E7D202-6CEA-F606-B6A2-73663A164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DB748-259E-8921-74C7-D089DAF57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E02FE-B34A-3C31-13CA-F8E511F00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4D200-80B1-6C48-99BB-6EFE8A2CF6F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BA5C2-E547-3090-4FE9-0CF06581E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37A00-54F9-4B3E-03B9-2E95F8B60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39D13-C2C0-F344-A823-42BD56D23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D8AE5-83D5-3763-A345-DAFC432DDA63}"/>
              </a:ext>
            </a:extLst>
          </p:cNvPr>
          <p:cNvSpPr/>
          <p:nvPr userDrawn="1"/>
        </p:nvSpPr>
        <p:spPr>
          <a:xfrm>
            <a:off x="0" y="1"/>
            <a:ext cx="12191999" cy="3041374"/>
          </a:xfrm>
          <a:prstGeom prst="rect">
            <a:avLst/>
          </a:prstGeom>
          <a:gradFill flip="none" rotWithShape="1">
            <a:gsLst>
              <a:gs pos="0">
                <a:srgbClr val="003361"/>
              </a:gs>
              <a:gs pos="73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C185D9-4A0B-2375-E4BD-D7E05E98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43371-C117-E2C8-C249-D50F0A2E5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13244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D95F3-6C5B-252E-6050-2565E9D92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9E1FDB-94C9-884D-827C-E937BFCCC77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0A1DD-DE22-744D-ACA8-7731ED554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73642-CBBD-EDFB-B64A-B834FE117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020EB9-29D2-F24C-97DB-BF2179E02FE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2143AF-AD66-4D27-F98A-35D01CBAA7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4000"/>
          </a:blip>
          <a:srcRect b="63730"/>
          <a:stretch>
            <a:fillRect/>
          </a:stretch>
        </p:blipFill>
        <p:spPr>
          <a:xfrm>
            <a:off x="-99391" y="3509623"/>
            <a:ext cx="12413973" cy="359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46CF-2F8F-6E2F-8DA8-EF373A7D1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1564" y="1787415"/>
            <a:ext cx="1120346" cy="362977"/>
          </a:xfrm>
        </p:spPr>
        <p:txBody>
          <a:bodyPr lIns="0" tIns="0" rIns="0" bIns="0" anchor="t" anchorCtr="0">
            <a:normAutofit/>
          </a:bodyPr>
          <a:lstStyle/>
          <a:p>
            <a:pPr algn="l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Logos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7AB02E-33FF-0D5B-962A-DCC241F31777}"/>
              </a:ext>
            </a:extLst>
          </p:cNvPr>
          <p:cNvSpPr/>
          <p:nvPr/>
        </p:nvSpPr>
        <p:spPr>
          <a:xfrm>
            <a:off x="2708084" y="4783269"/>
            <a:ext cx="803588" cy="778476"/>
          </a:xfrm>
          <a:prstGeom prst="rect">
            <a:avLst/>
          </a:prstGeom>
          <a:solidFill>
            <a:srgbClr val="A393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D56A78-E6C5-7113-C4B9-C533DBE7D247}"/>
              </a:ext>
            </a:extLst>
          </p:cNvPr>
          <p:cNvSpPr/>
          <p:nvPr/>
        </p:nvSpPr>
        <p:spPr>
          <a:xfrm>
            <a:off x="4612619" y="4783269"/>
            <a:ext cx="803588" cy="778476"/>
          </a:xfrm>
          <a:prstGeom prst="rect">
            <a:avLst/>
          </a:prstGeom>
          <a:solidFill>
            <a:srgbClr val="0033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09300D-5DC6-FF3B-87C2-2DB8E0C3A1D0}"/>
              </a:ext>
            </a:extLst>
          </p:cNvPr>
          <p:cNvSpPr/>
          <p:nvPr/>
        </p:nvSpPr>
        <p:spPr>
          <a:xfrm>
            <a:off x="6517154" y="4783269"/>
            <a:ext cx="803588" cy="778476"/>
          </a:xfrm>
          <a:prstGeom prst="rect">
            <a:avLst/>
          </a:prstGeom>
          <a:solidFill>
            <a:srgbClr val="89D8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65FBEC-34A0-6BF6-BB39-F143D79EBC71}"/>
              </a:ext>
            </a:extLst>
          </p:cNvPr>
          <p:cNvSpPr/>
          <p:nvPr/>
        </p:nvSpPr>
        <p:spPr>
          <a:xfrm>
            <a:off x="8421689" y="4783269"/>
            <a:ext cx="803588" cy="778476"/>
          </a:xfrm>
          <a:prstGeom prst="rect">
            <a:avLst/>
          </a:prstGeom>
          <a:solidFill>
            <a:srgbClr val="CD2B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7167C6A-C28E-F25A-2299-FCD7E64E6B35}"/>
              </a:ext>
            </a:extLst>
          </p:cNvPr>
          <p:cNvSpPr txBox="1">
            <a:spLocks/>
          </p:cNvSpPr>
          <p:nvPr/>
        </p:nvSpPr>
        <p:spPr>
          <a:xfrm>
            <a:off x="2551564" y="4232467"/>
            <a:ext cx="1799968" cy="3629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Color Palette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9197E-DD80-963A-E887-50BFC72D221C}"/>
              </a:ext>
            </a:extLst>
          </p:cNvPr>
          <p:cNvSpPr/>
          <p:nvPr/>
        </p:nvSpPr>
        <p:spPr>
          <a:xfrm>
            <a:off x="0" y="0"/>
            <a:ext cx="12192000" cy="1531088"/>
          </a:xfrm>
          <a:prstGeom prst="rect">
            <a:avLst/>
          </a:prstGeom>
          <a:solidFill>
            <a:srgbClr val="0033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4EDAB47-F39B-F5B1-A3E6-66EE3D8A83A6}"/>
              </a:ext>
            </a:extLst>
          </p:cNvPr>
          <p:cNvSpPr txBox="1">
            <a:spLocks/>
          </p:cNvSpPr>
          <p:nvPr/>
        </p:nvSpPr>
        <p:spPr>
          <a:xfrm>
            <a:off x="2715856" y="5693365"/>
            <a:ext cx="1120346" cy="362977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R: 169 G: 152 B: 104</a:t>
            </a:r>
          </a:p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HEX: a99868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FCA1619-8BF6-6AD2-9334-122AE1F5E1C9}"/>
              </a:ext>
            </a:extLst>
          </p:cNvPr>
          <p:cNvSpPr txBox="1">
            <a:spLocks/>
          </p:cNvSpPr>
          <p:nvPr/>
        </p:nvSpPr>
        <p:spPr>
          <a:xfrm>
            <a:off x="4608452" y="5693365"/>
            <a:ext cx="1120346" cy="3629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R: 0 G: 55 B: 103</a:t>
            </a:r>
          </a:p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HEX: 003767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9D4D61F-EA1E-4212-A0CA-ED9A91338D26}"/>
              </a:ext>
            </a:extLst>
          </p:cNvPr>
          <p:cNvSpPr txBox="1">
            <a:spLocks/>
          </p:cNvSpPr>
          <p:nvPr/>
        </p:nvSpPr>
        <p:spPr>
          <a:xfrm>
            <a:off x="6490415" y="5693365"/>
            <a:ext cx="1120346" cy="362977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R: 139 G: 215 B: 248</a:t>
            </a:r>
          </a:p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HEX: 8bd7f8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284BA7E-2CBE-55C2-65C0-744E1093E6F6}"/>
              </a:ext>
            </a:extLst>
          </p:cNvPr>
          <p:cNvSpPr txBox="1">
            <a:spLocks/>
          </p:cNvSpPr>
          <p:nvPr/>
        </p:nvSpPr>
        <p:spPr>
          <a:xfrm>
            <a:off x="8393643" y="5693365"/>
            <a:ext cx="1120346" cy="3629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R: 203 G: 43 B: 39</a:t>
            </a:r>
          </a:p>
          <a:p>
            <a:pPr algn="l"/>
            <a:r>
              <a:rPr lang="en-US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HEX: cb2b27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6D4B2F-A18F-82C3-5662-BD7C7F59F427}"/>
              </a:ext>
            </a:extLst>
          </p:cNvPr>
          <p:cNvSpPr txBox="1"/>
          <p:nvPr/>
        </p:nvSpPr>
        <p:spPr>
          <a:xfrm>
            <a:off x="5856278" y="479636"/>
            <a:ext cx="379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Exhibitors Media Kit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2E2126-F441-2E00-46D7-7D710E977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168" y="1860165"/>
            <a:ext cx="2020623" cy="16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A2887E-0D08-AC42-7FB6-92E03EA61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548" y="1526154"/>
            <a:ext cx="3069290" cy="3069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E4014D-3C9C-C2DF-6973-744DAB0EB3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35" t="11796" r="18762" b="34402"/>
          <a:stretch>
            <a:fillRect/>
          </a:stretch>
        </p:blipFill>
        <p:spPr>
          <a:xfrm>
            <a:off x="1212113" y="223285"/>
            <a:ext cx="1339452" cy="11155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436E76-0D0C-85AD-EABD-1682BFAD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56" t="65597" r="14746" b="10714"/>
          <a:stretch>
            <a:fillRect/>
          </a:stretch>
        </p:blipFill>
        <p:spPr>
          <a:xfrm>
            <a:off x="2539898" y="479636"/>
            <a:ext cx="2287284" cy="7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930C76-46E8-6010-E703-4793C2E5F6D0}"/>
              </a:ext>
            </a:extLst>
          </p:cNvPr>
          <p:cNvSpPr txBox="1"/>
          <p:nvPr/>
        </p:nvSpPr>
        <p:spPr>
          <a:xfrm>
            <a:off x="2932609" y="719708"/>
            <a:ext cx="6348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Come Visit Us 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F07A63-2E5E-3B4E-043E-21707100AC4F}"/>
              </a:ext>
            </a:extLst>
          </p:cNvPr>
          <p:cNvSpPr txBox="1"/>
          <p:nvPr/>
        </p:nvSpPr>
        <p:spPr>
          <a:xfrm>
            <a:off x="986695" y="4850793"/>
            <a:ext cx="6348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# </a:t>
            </a:r>
            <a:r>
              <a:rPr lang="en-US" sz="72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72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BE08EF-BF2F-DC58-0255-8867A3ABE30F}"/>
              </a:ext>
            </a:extLst>
          </p:cNvPr>
          <p:cNvSpPr/>
          <p:nvPr/>
        </p:nvSpPr>
        <p:spPr>
          <a:xfrm>
            <a:off x="7474226" y="3977620"/>
            <a:ext cx="4134678" cy="228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7391AC5-D301-5F4C-8C64-056EA336F72F}"/>
              </a:ext>
            </a:extLst>
          </p:cNvPr>
          <p:cNvSpPr txBox="1">
            <a:spLocks/>
          </p:cNvSpPr>
          <p:nvPr/>
        </p:nvSpPr>
        <p:spPr>
          <a:xfrm>
            <a:off x="8490928" y="5292526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712530-17FA-319D-D49F-EE694FFE11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42" r="15415" b="34763"/>
          <a:stretch>
            <a:fillRect/>
          </a:stretch>
        </p:blipFill>
        <p:spPr>
          <a:xfrm>
            <a:off x="1244010" y="1872418"/>
            <a:ext cx="4019104" cy="26320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BB629A-CFA1-282F-635F-DB1DFB7BEE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48" t="65125" r="14029" b="13945"/>
          <a:stretch>
            <a:fillRect/>
          </a:stretch>
        </p:blipFill>
        <p:spPr>
          <a:xfrm>
            <a:off x="4957729" y="2576035"/>
            <a:ext cx="5439026" cy="1618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AAECF9-6C7E-DA72-4F0C-4772252957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164928" y="808439"/>
            <a:ext cx="689791" cy="975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C211F2-5348-2FAB-3719-16C3230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898574" y="808439"/>
            <a:ext cx="689791" cy="9752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418764-233D-4962-C8D1-B153D84915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9585914" y="808439"/>
            <a:ext cx="689791" cy="9752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B172D1-636D-AC2F-A4A0-1D9C83E7B3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0319560" y="808439"/>
            <a:ext cx="689791" cy="9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4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05319E-D027-10A3-F4A6-2BC567372D37}"/>
              </a:ext>
            </a:extLst>
          </p:cNvPr>
          <p:cNvSpPr/>
          <p:nvPr/>
        </p:nvSpPr>
        <p:spPr>
          <a:xfrm>
            <a:off x="3176881" y="0"/>
            <a:ext cx="6348975" cy="6858000"/>
          </a:xfrm>
          <a:prstGeom prst="rect">
            <a:avLst/>
          </a:prstGeom>
          <a:gradFill flip="none" rotWithShape="1">
            <a:gsLst>
              <a:gs pos="0">
                <a:srgbClr val="003361"/>
              </a:gs>
              <a:gs pos="73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03A62B-1DDB-7337-C780-0125B7380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3" t="40475" r="3357" b="26168"/>
          <a:stretch>
            <a:fillRect/>
          </a:stretch>
        </p:blipFill>
        <p:spPr>
          <a:xfrm>
            <a:off x="3176881" y="4191055"/>
            <a:ext cx="6348976" cy="2666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6D95A6-AC38-9888-B0E0-FD3256F6D319}"/>
              </a:ext>
            </a:extLst>
          </p:cNvPr>
          <p:cNvSpPr txBox="1"/>
          <p:nvPr/>
        </p:nvSpPr>
        <p:spPr>
          <a:xfrm>
            <a:off x="3176889" y="437709"/>
            <a:ext cx="6348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Come Visit Us 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FECAF3-170F-658B-A080-BDFD26E3B426}"/>
              </a:ext>
            </a:extLst>
          </p:cNvPr>
          <p:cNvSpPr txBox="1"/>
          <p:nvPr/>
        </p:nvSpPr>
        <p:spPr>
          <a:xfrm>
            <a:off x="3176888" y="3371491"/>
            <a:ext cx="6348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# </a:t>
            </a:r>
            <a:r>
              <a:rPr lang="en-US" sz="60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60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040CB6-799C-7B3B-E279-CE76EE3B4FD9}"/>
              </a:ext>
            </a:extLst>
          </p:cNvPr>
          <p:cNvSpPr/>
          <p:nvPr/>
        </p:nvSpPr>
        <p:spPr>
          <a:xfrm>
            <a:off x="4458826" y="4555034"/>
            <a:ext cx="3785100" cy="2088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C4AC99-0ECA-EACF-6EEC-58627B91D1F1}"/>
              </a:ext>
            </a:extLst>
          </p:cNvPr>
          <p:cNvSpPr txBox="1">
            <a:spLocks/>
          </p:cNvSpPr>
          <p:nvPr/>
        </p:nvSpPr>
        <p:spPr>
          <a:xfrm>
            <a:off x="5300739" y="5441525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D86343-5664-5E11-75D3-D45F45F644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2" r="15415" b="34763"/>
          <a:stretch>
            <a:fillRect/>
          </a:stretch>
        </p:blipFill>
        <p:spPr>
          <a:xfrm>
            <a:off x="3113090" y="1426178"/>
            <a:ext cx="2681651" cy="17561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1F1601-5388-D2BF-4FDA-9C51E385C3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8" t="65125" r="14029" b="13945"/>
          <a:stretch>
            <a:fillRect/>
          </a:stretch>
        </p:blipFill>
        <p:spPr>
          <a:xfrm>
            <a:off x="5555584" y="1867032"/>
            <a:ext cx="3629060" cy="108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7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D7B6-BFF3-7CA6-B809-96945AAAB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267758-DCB6-758D-02E7-3CC09F600884}"/>
              </a:ext>
            </a:extLst>
          </p:cNvPr>
          <p:cNvSpPr txBox="1"/>
          <p:nvPr/>
        </p:nvSpPr>
        <p:spPr>
          <a:xfrm>
            <a:off x="2411066" y="719708"/>
            <a:ext cx="7101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We’re Exhibiting 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F3774-40CE-CB60-8981-8D3801390821}"/>
              </a:ext>
            </a:extLst>
          </p:cNvPr>
          <p:cNvSpPr txBox="1"/>
          <p:nvPr/>
        </p:nvSpPr>
        <p:spPr>
          <a:xfrm>
            <a:off x="2583712" y="4853154"/>
            <a:ext cx="4306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B4177"/>
                </a:solidFill>
              </a:rPr>
              <a:t>Find us at the industry’s largest annual event focused on the business of running a club. </a:t>
            </a:r>
          </a:p>
          <a:p>
            <a:r>
              <a:rPr lang="en-US" sz="2000" b="1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</a:t>
            </a:r>
            <a:r>
              <a:rPr lang="en-US" sz="20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20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3DEFC3-1DD0-DD04-EC3F-BD366C18B674}"/>
              </a:ext>
            </a:extLst>
          </p:cNvPr>
          <p:cNvSpPr/>
          <p:nvPr/>
        </p:nvSpPr>
        <p:spPr>
          <a:xfrm>
            <a:off x="6485398" y="4384023"/>
            <a:ext cx="4134678" cy="228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CEEC6A-B70F-E9D1-CB9D-FB5518271241}"/>
              </a:ext>
            </a:extLst>
          </p:cNvPr>
          <p:cNvSpPr txBox="1">
            <a:spLocks/>
          </p:cNvSpPr>
          <p:nvPr/>
        </p:nvSpPr>
        <p:spPr>
          <a:xfrm>
            <a:off x="7502100" y="5463408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5C876E-92EA-3283-B740-755EB8D7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42" r="15415" b="34763"/>
          <a:stretch>
            <a:fillRect/>
          </a:stretch>
        </p:blipFill>
        <p:spPr>
          <a:xfrm>
            <a:off x="1244010" y="1670397"/>
            <a:ext cx="4019104" cy="26320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15EF35-F09A-C686-AADC-F72BAE79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48" t="65125" r="14029" b="13945"/>
          <a:stretch>
            <a:fillRect/>
          </a:stretch>
        </p:blipFill>
        <p:spPr>
          <a:xfrm>
            <a:off x="4957729" y="2374014"/>
            <a:ext cx="5439026" cy="1618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2C2B72-0B0A-CC62-5210-605E862100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164928" y="864884"/>
            <a:ext cx="689791" cy="9752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263F3C-16E5-3425-B8CC-EBFA2CC21B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898574" y="864884"/>
            <a:ext cx="689791" cy="975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926D7-FEEB-DE2B-D0EC-4242E7C53B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9585914" y="864884"/>
            <a:ext cx="689791" cy="975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EE0D5A-DC4B-A4B8-EE3E-449364525F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0319560" y="864884"/>
            <a:ext cx="689791" cy="9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6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7F46C-9E2B-74B1-5E63-28CFF2702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4951D55-36FA-AE42-24D1-3361DDD8281C}"/>
              </a:ext>
            </a:extLst>
          </p:cNvPr>
          <p:cNvSpPr/>
          <p:nvPr/>
        </p:nvSpPr>
        <p:spPr>
          <a:xfrm>
            <a:off x="3176882" y="1"/>
            <a:ext cx="6348975" cy="6643614"/>
          </a:xfrm>
          <a:prstGeom prst="rect">
            <a:avLst/>
          </a:prstGeom>
          <a:gradFill flip="none" rotWithShape="1">
            <a:gsLst>
              <a:gs pos="0">
                <a:srgbClr val="003361"/>
              </a:gs>
              <a:gs pos="73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B98C77-C9E2-FD05-D755-2B5915A427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3" t="40475" r="3357" b="26168"/>
          <a:stretch>
            <a:fillRect/>
          </a:stretch>
        </p:blipFill>
        <p:spPr>
          <a:xfrm>
            <a:off x="3176881" y="4191055"/>
            <a:ext cx="6348976" cy="26669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0699DC-410A-6949-7C04-54ED11A7B00E}"/>
              </a:ext>
            </a:extLst>
          </p:cNvPr>
          <p:cNvSpPr/>
          <p:nvPr/>
        </p:nvSpPr>
        <p:spPr>
          <a:xfrm>
            <a:off x="4458825" y="4555034"/>
            <a:ext cx="3785100" cy="2088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B65E98-579C-9F43-3CEB-1C76FB7F2156}"/>
              </a:ext>
            </a:extLst>
          </p:cNvPr>
          <p:cNvSpPr txBox="1">
            <a:spLocks/>
          </p:cNvSpPr>
          <p:nvPr/>
        </p:nvSpPr>
        <p:spPr>
          <a:xfrm>
            <a:off x="5300738" y="5441525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634878-7366-F10A-A506-DBB7F87E8A00}"/>
              </a:ext>
            </a:extLst>
          </p:cNvPr>
          <p:cNvSpPr txBox="1"/>
          <p:nvPr/>
        </p:nvSpPr>
        <p:spPr>
          <a:xfrm>
            <a:off x="3176888" y="421905"/>
            <a:ext cx="6348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We’re Exhibiting 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6CC09-3AD3-1717-A6BC-AFD19B3F2E9D}"/>
              </a:ext>
            </a:extLst>
          </p:cNvPr>
          <p:cNvSpPr txBox="1"/>
          <p:nvPr/>
        </p:nvSpPr>
        <p:spPr>
          <a:xfrm>
            <a:off x="3827370" y="3355306"/>
            <a:ext cx="5048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B4177"/>
                </a:solidFill>
              </a:rPr>
              <a:t>Find us at the industry’s largest annual event focused on the business of running a club. </a:t>
            </a:r>
          </a:p>
          <a:p>
            <a:r>
              <a:rPr lang="en-US" sz="2000" b="1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</a:t>
            </a:r>
            <a:r>
              <a:rPr lang="en-US" sz="20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20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DE359-B964-5A7B-1DC9-D8044018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2" r="15415" b="34763"/>
          <a:stretch>
            <a:fillRect/>
          </a:stretch>
        </p:blipFill>
        <p:spPr>
          <a:xfrm>
            <a:off x="3078305" y="1634470"/>
            <a:ext cx="2701370" cy="1769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73484D-0B45-0106-26A5-67E964D339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8" t="65125" r="14029" b="13945"/>
          <a:stretch>
            <a:fillRect/>
          </a:stretch>
        </p:blipFill>
        <p:spPr>
          <a:xfrm>
            <a:off x="5574139" y="2005865"/>
            <a:ext cx="3655745" cy="108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7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F04A8-747D-3D24-A070-CF25E67D6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952B5F-6262-A169-928C-3390753D6522}"/>
              </a:ext>
            </a:extLst>
          </p:cNvPr>
          <p:cNvSpPr txBox="1"/>
          <p:nvPr/>
        </p:nvSpPr>
        <p:spPr>
          <a:xfrm>
            <a:off x="1523007" y="282179"/>
            <a:ext cx="8829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Proud to Be Part of </a:t>
            </a:r>
            <a:br>
              <a:rPr lang="en-US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Club Business Expo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370080-73EC-F3B3-6F8D-AB164A7DC16B}"/>
              </a:ext>
            </a:extLst>
          </p:cNvPr>
          <p:cNvSpPr txBox="1"/>
          <p:nvPr/>
        </p:nvSpPr>
        <p:spPr>
          <a:xfrm>
            <a:off x="2924320" y="4684218"/>
            <a:ext cx="2721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B4177"/>
                </a:solidFill>
              </a:rPr>
              <a:t>Find out how we can collaborate to make your club better!  </a:t>
            </a:r>
          </a:p>
          <a:p>
            <a:r>
              <a:rPr lang="en-US" sz="2000" b="1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</a:t>
            </a:r>
            <a:r>
              <a:rPr lang="en-US" sz="20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20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73B7BA-C0D9-754D-8D41-0BF2470974A4}"/>
              </a:ext>
            </a:extLst>
          </p:cNvPr>
          <p:cNvSpPr/>
          <p:nvPr/>
        </p:nvSpPr>
        <p:spPr>
          <a:xfrm>
            <a:off x="5646255" y="4407017"/>
            <a:ext cx="4134678" cy="228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4E8CDC-A2CF-28E8-E064-1BAEE56494FD}"/>
              </a:ext>
            </a:extLst>
          </p:cNvPr>
          <p:cNvSpPr txBox="1">
            <a:spLocks/>
          </p:cNvSpPr>
          <p:nvPr/>
        </p:nvSpPr>
        <p:spPr>
          <a:xfrm>
            <a:off x="6662957" y="5486402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0A2246-538A-8D97-DA0F-37BEB47612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42" r="15415" b="34763"/>
          <a:stretch>
            <a:fillRect/>
          </a:stretch>
        </p:blipFill>
        <p:spPr>
          <a:xfrm>
            <a:off x="1894419" y="2190847"/>
            <a:ext cx="3334827" cy="21839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01A276-6B6D-B27A-514C-17BAAEB575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48" t="65125" r="14029" b="13945"/>
          <a:stretch>
            <a:fillRect/>
          </a:stretch>
        </p:blipFill>
        <p:spPr>
          <a:xfrm>
            <a:off x="5020551" y="2721948"/>
            <a:ext cx="4512998" cy="13431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F2BE64-BF30-BFEC-136C-EC043D6393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541563" y="808439"/>
            <a:ext cx="689791" cy="975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10B2B0-F157-E438-5558-B1621E481C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275209" y="808439"/>
            <a:ext cx="689791" cy="975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F89058-3948-35E7-8DE9-563C6C2ED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9910815" y="808439"/>
            <a:ext cx="689791" cy="9752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53B6-F456-957B-8F26-E1900CF9C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70" t="86727" r="45061" b="-2522"/>
          <a:stretch>
            <a:fillRect/>
          </a:stretch>
        </p:blipFill>
        <p:spPr>
          <a:xfrm>
            <a:off x="10644461" y="808439"/>
            <a:ext cx="689791" cy="9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9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09B8-95D9-6401-1332-82DC0237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4E085D-27F7-4782-B559-F153F38726FD}"/>
              </a:ext>
            </a:extLst>
          </p:cNvPr>
          <p:cNvSpPr/>
          <p:nvPr/>
        </p:nvSpPr>
        <p:spPr>
          <a:xfrm>
            <a:off x="3176882" y="1"/>
            <a:ext cx="6348975" cy="6643614"/>
          </a:xfrm>
          <a:prstGeom prst="rect">
            <a:avLst/>
          </a:prstGeom>
          <a:gradFill flip="none" rotWithShape="1">
            <a:gsLst>
              <a:gs pos="0">
                <a:srgbClr val="003361"/>
              </a:gs>
              <a:gs pos="73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02E6DB-4680-A097-ACD5-9F5CA9356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3" t="40475" r="3357" b="26168"/>
          <a:stretch>
            <a:fillRect/>
          </a:stretch>
        </p:blipFill>
        <p:spPr>
          <a:xfrm>
            <a:off x="3176881" y="4191055"/>
            <a:ext cx="6348976" cy="2666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646A4E-0312-E17D-B193-D511E9179FFC}"/>
              </a:ext>
            </a:extLst>
          </p:cNvPr>
          <p:cNvSpPr txBox="1"/>
          <p:nvPr/>
        </p:nvSpPr>
        <p:spPr>
          <a:xfrm>
            <a:off x="3167801" y="143950"/>
            <a:ext cx="63489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See You at the </a:t>
            </a:r>
            <a:br>
              <a:rPr lang="en-US" sz="5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52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Club Business Expo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49115-6072-12E9-399E-194C2B32F586}"/>
              </a:ext>
            </a:extLst>
          </p:cNvPr>
          <p:cNvSpPr txBox="1"/>
          <p:nvPr/>
        </p:nvSpPr>
        <p:spPr>
          <a:xfrm>
            <a:off x="4494812" y="3481928"/>
            <a:ext cx="3773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B4177"/>
                </a:solidFill>
              </a:rPr>
              <a:t>Find out how we can collaborate to make your club better!  </a:t>
            </a:r>
          </a:p>
          <a:p>
            <a:r>
              <a:rPr lang="en-US" sz="2000" b="1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Booth </a:t>
            </a:r>
            <a:r>
              <a:rPr lang="en-US" sz="2000" b="1" dirty="0" err="1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xxxx</a:t>
            </a:r>
            <a:endParaRPr lang="en-US" sz="2000" b="1" dirty="0">
              <a:solidFill>
                <a:srgbClr val="A3936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691CF2-C43B-6719-ECF9-9C98F4DCA2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2" r="15415" b="34763"/>
          <a:stretch>
            <a:fillRect/>
          </a:stretch>
        </p:blipFill>
        <p:spPr>
          <a:xfrm>
            <a:off x="2953603" y="1795528"/>
            <a:ext cx="2597566" cy="17011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143F2E-6C38-A58B-DB6F-A575C2A379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8" t="65125" r="14029" b="13945"/>
          <a:stretch>
            <a:fillRect/>
          </a:stretch>
        </p:blipFill>
        <p:spPr>
          <a:xfrm>
            <a:off x="5333417" y="2086244"/>
            <a:ext cx="3969162" cy="11813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75BB42-0FAB-C3AD-4E62-EBAC7F1597C4}"/>
              </a:ext>
            </a:extLst>
          </p:cNvPr>
          <p:cNvSpPr/>
          <p:nvPr/>
        </p:nvSpPr>
        <p:spPr>
          <a:xfrm>
            <a:off x="4467906" y="4555034"/>
            <a:ext cx="3785100" cy="2088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B5290BF-B80B-C858-F347-63FB623BC22F}"/>
              </a:ext>
            </a:extLst>
          </p:cNvPr>
          <p:cNvSpPr txBox="1">
            <a:spLocks/>
          </p:cNvSpPr>
          <p:nvPr/>
        </p:nvSpPr>
        <p:spPr>
          <a:xfrm>
            <a:off x="5300738" y="5441525"/>
            <a:ext cx="2101274" cy="6077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rgbClr val="A3936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Your Logo Here</a:t>
            </a:r>
          </a:p>
        </p:txBody>
      </p:sp>
    </p:spTree>
    <p:extLst>
      <p:ext uri="{BB962C8B-B14F-4D97-AF65-F5344CB8AC3E}">
        <p14:creationId xmlns:p14="http://schemas.microsoft.com/office/powerpoint/2010/main" val="2202557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1A970E67205C4F92E1B2D948C98D6F" ma:contentTypeVersion="18" ma:contentTypeDescription="Create a new document." ma:contentTypeScope="" ma:versionID="95763f9634e116410d20a7ef88020f59">
  <xsd:schema xmlns:xsd="http://www.w3.org/2001/XMLSchema" xmlns:xs="http://www.w3.org/2001/XMLSchema" xmlns:p="http://schemas.microsoft.com/office/2006/metadata/properties" xmlns:ns2="a7a673c8-6cf8-4360-9d1c-b2150067eeb9" xmlns:ns3="01a8519f-8792-4266-b13f-ee30479f713c" targetNamespace="http://schemas.microsoft.com/office/2006/metadata/properties" ma:root="true" ma:fieldsID="fc493fc2ed8a03d9bef418c867aa4d3d" ns2:_="" ns3:_="">
    <xsd:import namespace="a7a673c8-6cf8-4360-9d1c-b2150067eeb9"/>
    <xsd:import namespace="01a8519f-8792-4266-b13f-ee30479f71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a673c8-6cf8-4360-9d1c-b2150067ee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b300ce4-d5a2-4d4b-9a85-b898edbaac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8519f-8792-4266-b13f-ee30479f713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77237a8-12cf-4dc8-9045-9d659f753f7c}" ma:internalName="TaxCatchAll" ma:showField="CatchAllData" ma:web="01a8519f-8792-4266-b13f-ee30479f71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a8519f-8792-4266-b13f-ee30479f713c" xsi:nil="true"/>
    <lcf76f155ced4ddcb4097134ff3c332f xmlns="a7a673c8-6cf8-4360-9d1c-b2150067eeb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A3BE3B-6620-4A03-B0C4-70D63F2C13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a673c8-6cf8-4360-9d1c-b2150067eeb9"/>
    <ds:schemaRef ds:uri="01a8519f-8792-4266-b13f-ee30479f71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0E7FD6-F256-4A7E-86C1-65B339EB5F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662564-28AC-4ACC-A1B5-E8952824C1CD}">
  <ds:schemaRefs>
    <ds:schemaRef ds:uri="http://schemas.microsoft.com/office/2006/metadata/properties"/>
    <ds:schemaRef ds:uri="http://schemas.microsoft.com/office/infopath/2007/PartnerControls"/>
    <ds:schemaRef ds:uri="01a8519f-8792-4266-b13f-ee30479f713c"/>
    <ds:schemaRef ds:uri="a7a673c8-6cf8-4360-9d1c-b2150067eeb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176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Arial Narrow</vt:lpstr>
      <vt:lpstr>Office Theme</vt:lpstr>
      <vt:lpstr>Custom Design</vt:lpstr>
      <vt:lpstr>Logos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2610_001 Chicago2027 Exhibitors Media Kit_01</dc:title>
  <dc:subject/>
  <dc:creator>CMAA</dc:creator>
  <cp:keywords>2610_001 Chicago2027 Exhibitors Media Kit_01</cp:keywords>
  <dc:description>2610_001 Chicago2027 Exhibitors Media Kit_01</dc:description>
  <cp:lastModifiedBy>Kelly Springirth</cp:lastModifiedBy>
  <cp:revision>17</cp:revision>
  <dcterms:created xsi:type="dcterms:W3CDTF">2025-10-17T15:00:17Z</dcterms:created>
  <dcterms:modified xsi:type="dcterms:W3CDTF">2026-09-21T11:23:27Z</dcterms:modified>
  <cp:category>2610_001 Chicago2027 Exhibitors Media Kit_01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0x0101001D1A970E67205C4F92E1B2D948C98D6F</vt:lpwstr>
  </property>
  <property fmtid="{D5CDD505-2E9C-101B-9397-08002B2CF9AE}" pid="3" name="MediaServiceImageTags">
    <vt:lpwstr/>
  </property>
</Properties>
</file>